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3.xml" ContentType="application/vnd.openxmlformats-officedocument.them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18.xml" ContentType="application/vnd.openxmlformats-officedocument.presentationml.notesSlide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notesSlides/notesSlide16.xml" ContentType="application/vnd.openxmlformats-officedocument.presentationml.notes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ustom.xml" ContentType="application/vnd.openxmlformats-officedocument.custom-properties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handoutMasters/handoutMaster1.xml" ContentType="application/vnd.openxmlformats-officedocument.presentationml.handoutMaster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Default Extension="png" ContentType="image/png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9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Layouts/slideLayout3.xml" ContentType="application/vnd.openxmlformats-officedocument.presentationml.slideLayout+xml"/>
  <Override PartName="/ppt/notesSlides/notesSlide17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1"/>
  </p:sldMasterIdLst>
  <p:notesMasterIdLst>
    <p:notesMasterId r:id="rId24"/>
  </p:notesMasterIdLst>
  <p:handoutMasterIdLst>
    <p:handoutMasterId r:id="rId25"/>
  </p:handoutMasterIdLst>
  <p:sldIdLst>
    <p:sldId id="256" r:id="rId2"/>
    <p:sldId id="258" r:id="rId3"/>
    <p:sldId id="260" r:id="rId4"/>
    <p:sldId id="261" r:id="rId5"/>
    <p:sldId id="262" r:id="rId6"/>
    <p:sldId id="263" r:id="rId7"/>
    <p:sldId id="264" r:id="rId8"/>
    <p:sldId id="265" r:id="rId9"/>
    <p:sldId id="267" r:id="rId10"/>
    <p:sldId id="266" r:id="rId11"/>
    <p:sldId id="268" r:id="rId12"/>
    <p:sldId id="269" r:id="rId13"/>
    <p:sldId id="270" r:id="rId14"/>
    <p:sldId id="271" r:id="rId15"/>
    <p:sldId id="272" r:id="rId16"/>
    <p:sldId id="273" r:id="rId17"/>
    <p:sldId id="274" r:id="rId18"/>
    <p:sldId id="275" r:id="rId19"/>
    <p:sldId id="276" r:id="rId20"/>
    <p:sldId id="277" r:id="rId21"/>
    <p:sldId id="278" r:id="rId22"/>
    <p:sldId id="279" r:id="rId23"/>
  </p:sldIdLst>
  <p:sldSz cx="12192000" cy="6858000"/>
  <p:notesSz cx="6858000" cy="9144000"/>
  <p:defaultTextStyle>
    <a:defPPr>
      <a:defRPr lang="ru-RU"/>
    </a:defPPr>
    <a:lvl1pPr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</p:showPr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001" autoAdjust="0"/>
    <p:restoredTop sz="94660"/>
  </p:normalViewPr>
  <p:slideViewPr>
    <p:cSldViewPr snapToGrid="0">
      <p:cViewPr varScale="1">
        <p:scale>
          <a:sx n="120" d="100"/>
          <a:sy n="120" d="100"/>
        </p:scale>
        <p:origin x="-102" y="-48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99" d="100"/>
          <a:sy n="99" d="100"/>
        </p:scale>
        <p:origin x="3570" y="84"/>
      </p:cViewPr>
      <p:guideLst/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 noProof="1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noProof="1" smtClean="0">
                <a:latin typeface="+mn-lt"/>
                <a:cs typeface="+mn-cs"/>
              </a:defRPr>
            </a:lvl1pPr>
          </a:lstStyle>
          <a:p>
            <a:pPr>
              <a:defRPr/>
            </a:pPr>
            <a:fld id="{3B0B6285-E630-4FA4-9603-8CE4BA798088}" type="datetime1">
              <a:rPr lang="ru-RU"/>
              <a:pPr>
                <a:defRPr/>
              </a:pPr>
              <a:t>06.09.2024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 noProof="1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 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noProof="1" dirty="0" smtClean="0">
                <a:latin typeface="+mn-lt"/>
                <a:cs typeface="+mn-cs"/>
              </a:defRPr>
            </a:lvl1pPr>
          </a:lstStyle>
          <a:p>
            <a:pPr>
              <a:defRPr/>
            </a:pPr>
            <a:fld id="{B14F728E-BF82-4507-973E-8455BF1D0C7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 noProof="1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noProof="1" smtClean="0">
                <a:latin typeface="+mn-lt"/>
                <a:cs typeface="+mn-cs"/>
              </a:defRPr>
            </a:lvl1pPr>
          </a:lstStyle>
          <a:p>
            <a:pPr>
              <a:defRPr/>
            </a:pPr>
            <a:fld id="{17A8B80A-392A-45F2-A9A1-4694D65FD1A3}" type="datetime1">
              <a:rPr lang="ru-RU"/>
              <a:pPr>
                <a:defRPr/>
              </a:pPr>
              <a:t>06.09.2024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1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1"/>
              <a:t>Щелкните, чтобы изменить стили текста образца слайда</a:t>
            </a:r>
          </a:p>
          <a:p>
            <a:pPr lvl="1"/>
            <a:r>
              <a:rPr lang="ru-RU" noProof="1"/>
              <a:t>Второй уровень</a:t>
            </a:r>
          </a:p>
          <a:p>
            <a:pPr lvl="2"/>
            <a:r>
              <a:rPr lang="ru-RU" noProof="1"/>
              <a:t>Третий уровень</a:t>
            </a:r>
          </a:p>
          <a:p>
            <a:pPr lvl="3"/>
            <a:r>
              <a:rPr lang="ru-RU" noProof="1"/>
              <a:t>Четвертый уровень</a:t>
            </a:r>
          </a:p>
          <a:p>
            <a:pPr lvl="4"/>
            <a:r>
              <a:rPr lang="ru-RU" noProof="1"/>
              <a:t>Пятый уровень</a:t>
            </a:r>
          </a:p>
        </p:txBody>
      </p:sp>
      <p:sp>
        <p:nvSpPr>
          <p:cNvPr id="6" name="Нижний колонтитул 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 noProof="1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 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noProof="1" dirty="0" smtClean="0">
                <a:latin typeface="+mn-lt"/>
                <a:cs typeface="+mn-cs"/>
              </a:defRPr>
            </a:lvl1pPr>
          </a:lstStyle>
          <a:p>
            <a:pPr>
              <a:defRPr/>
            </a:pPr>
            <a:fld id="{1926A478-B9CA-4DFA-9F37-23ED8381283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8434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noProof="1" smtClean="0"/>
          </a:p>
        </p:txBody>
      </p:sp>
      <p:sp>
        <p:nvSpPr>
          <p:cNvPr id="18435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DFF94209-CFFD-4B70-8F18-9928F6FD131E}" type="slidenum">
              <a:rPr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6866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noProof="1" smtClean="0"/>
          </a:p>
        </p:txBody>
      </p:sp>
      <p:sp>
        <p:nvSpPr>
          <p:cNvPr id="36867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4FF78874-6DB4-46FF-8A4E-235DB433ED79}" type="slidenum">
              <a:rPr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10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8914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noProof="1" smtClean="0"/>
          </a:p>
        </p:txBody>
      </p:sp>
      <p:sp>
        <p:nvSpPr>
          <p:cNvPr id="38915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5D67720F-4E2B-407E-A83C-57E34FE5C244}" type="slidenum">
              <a:rPr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11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0962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noProof="1" smtClean="0"/>
          </a:p>
        </p:txBody>
      </p:sp>
      <p:sp>
        <p:nvSpPr>
          <p:cNvPr id="40963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026F2A62-2A2F-4166-B501-585FFF85D716}" type="slidenum">
              <a:rPr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12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3010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noProof="1" smtClean="0"/>
          </a:p>
        </p:txBody>
      </p:sp>
      <p:sp>
        <p:nvSpPr>
          <p:cNvPr id="43011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61D02105-5B9E-4DB8-A133-AEBA21480200}" type="slidenum">
              <a:rPr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13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5058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noProof="1" smtClean="0"/>
          </a:p>
        </p:txBody>
      </p:sp>
      <p:sp>
        <p:nvSpPr>
          <p:cNvPr id="45059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2AB58627-4186-4EC0-B94B-24669D4D4370}" type="slidenum">
              <a:rPr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14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6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noProof="1" smtClean="0"/>
          </a:p>
        </p:txBody>
      </p:sp>
      <p:sp>
        <p:nvSpPr>
          <p:cNvPr id="47107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F2BFCD86-6BA5-4465-B1D9-A6AA758EC19D}" type="slidenum">
              <a:rPr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15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9154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noProof="1" smtClean="0"/>
          </a:p>
        </p:txBody>
      </p:sp>
      <p:sp>
        <p:nvSpPr>
          <p:cNvPr id="49155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CBEDD808-147D-49EB-8AC6-371E2699CBCB}" type="slidenum">
              <a:rPr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16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02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noProof="1" smtClean="0"/>
          </a:p>
        </p:txBody>
      </p:sp>
      <p:sp>
        <p:nvSpPr>
          <p:cNvPr id="51203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2DB4384A-29E6-4898-A7BB-0FECDFAF0C00}" type="slidenum">
              <a:rPr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17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3250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noProof="1" smtClean="0"/>
          </a:p>
        </p:txBody>
      </p:sp>
      <p:sp>
        <p:nvSpPr>
          <p:cNvPr id="53251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E492C3C3-A4F6-42F8-AF8D-0741CF597A3E}" type="slidenum">
              <a:rPr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18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5298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noProof="1" smtClean="0"/>
          </a:p>
        </p:txBody>
      </p:sp>
      <p:sp>
        <p:nvSpPr>
          <p:cNvPr id="55299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3DA36059-B235-4FEF-8457-750B47F2F9A4}" type="slidenum">
              <a:rPr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19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0482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noProof="1" smtClean="0"/>
          </a:p>
        </p:txBody>
      </p:sp>
      <p:sp>
        <p:nvSpPr>
          <p:cNvPr id="20483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94164333-A125-4B8E-8FDE-60DAD11FADD0}" type="slidenum">
              <a:rPr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7346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noProof="1" smtClean="0"/>
          </a:p>
        </p:txBody>
      </p:sp>
      <p:sp>
        <p:nvSpPr>
          <p:cNvPr id="57347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71FABB58-258E-4321-9103-4CB35238C61F}" type="slidenum">
              <a:rPr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20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9394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noProof="1" smtClean="0"/>
          </a:p>
        </p:txBody>
      </p:sp>
      <p:sp>
        <p:nvSpPr>
          <p:cNvPr id="59395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A7564A3B-666F-49E5-9906-11B4D62038D7}" type="slidenum">
              <a:rPr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21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2530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noProof="1" smtClean="0"/>
          </a:p>
        </p:txBody>
      </p:sp>
      <p:sp>
        <p:nvSpPr>
          <p:cNvPr id="22531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9030BEFD-AF43-4470-A88A-6C6766B74256}" type="slidenum">
              <a:rPr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4578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noProof="1" smtClean="0"/>
          </a:p>
        </p:txBody>
      </p:sp>
      <p:sp>
        <p:nvSpPr>
          <p:cNvPr id="24579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A1166331-A317-4A95-B38B-4B222074961D}" type="slidenum">
              <a:rPr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4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6626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noProof="1" smtClean="0"/>
          </a:p>
        </p:txBody>
      </p:sp>
      <p:sp>
        <p:nvSpPr>
          <p:cNvPr id="26627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DC761EFE-8227-458D-8606-269C2139678E}" type="slidenum">
              <a:rPr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5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8674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noProof="1" smtClean="0"/>
          </a:p>
        </p:txBody>
      </p:sp>
      <p:sp>
        <p:nvSpPr>
          <p:cNvPr id="28675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C36CF567-1053-4E9D-9188-3140BEE8CD4D}" type="slidenum">
              <a:rPr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6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0722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noProof="1" smtClean="0"/>
          </a:p>
        </p:txBody>
      </p:sp>
      <p:sp>
        <p:nvSpPr>
          <p:cNvPr id="30723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EED81F88-5CB6-40FC-A4CC-B0C6865F9A01}" type="slidenum">
              <a:rPr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7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2770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noProof="1" smtClean="0"/>
          </a:p>
        </p:txBody>
      </p:sp>
      <p:sp>
        <p:nvSpPr>
          <p:cNvPr id="32771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A08C2911-E8D6-4D97-B362-2D65134FDDE1}" type="slidenum">
              <a:rPr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8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4818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noProof="1" smtClean="0"/>
          </a:p>
        </p:txBody>
      </p:sp>
      <p:sp>
        <p:nvSpPr>
          <p:cNvPr id="34819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8E93EDD1-A5FD-4BF3-9EDB-CAD20A66933F}" type="slidenum">
              <a:rPr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9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/>
          </p:cNvSpPr>
          <p:nvPr/>
        </p:nvSpPr>
        <p:spPr bwMode="auto">
          <a:xfrm>
            <a:off x="2933700" y="568325"/>
            <a:ext cx="8770938" cy="1560513"/>
          </a:xfrm>
          <a:prstGeom prst="rect">
            <a:avLst/>
          </a:prstGeom>
        </p:spPr>
        <p:txBody>
          <a:bodyPr/>
          <a:lstStyle/>
          <a:p>
            <a:pPr defTabSz="914400">
              <a:lnSpc>
                <a:spcPct val="99000"/>
              </a:lnSpc>
            </a:pPr>
            <a:endParaRPr lang="ru-RU" sz="4400">
              <a:solidFill>
                <a:srgbClr val="474B57"/>
              </a:solidFill>
              <a:latin typeface="Century Schoolbook" pitchFamily="18" charset="0"/>
            </a:endParaRPr>
          </a:p>
        </p:txBody>
      </p:sp>
      <p:sp>
        <p:nvSpPr>
          <p:cNvPr id="67587" name="Rectangle 3"/>
          <p:cNvSpPr>
            <a:spLocks noGrp="1"/>
          </p:cNvSpPr>
          <p:nvPr/>
        </p:nvSpPr>
        <p:spPr bwMode="auto">
          <a:xfrm>
            <a:off x="2933700" y="2438400"/>
            <a:ext cx="8770938" cy="3651250"/>
          </a:xfrm>
          <a:prstGeom prst="rect">
            <a:avLst/>
          </a:prstGeom>
        </p:spPr>
        <p:txBody>
          <a:bodyPr/>
          <a:lstStyle/>
          <a:p>
            <a:pPr marL="319088" indent="-319088" defTabSz="914400">
              <a:lnSpc>
                <a:spcPct val="111000"/>
              </a:lnSpc>
              <a:spcBef>
                <a:spcPts val="925"/>
              </a:spcBef>
              <a:buFont typeface="Corbel" pitchFamily="34" charset="0"/>
              <a:buChar char="–"/>
            </a:pPr>
            <a:endParaRPr lang="ru-RU" sz="2000">
              <a:solidFill>
                <a:srgbClr val="474B57"/>
              </a:solidFill>
              <a:latin typeface="Calibri" pitchFamily="34" charset="0"/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 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 rtlCol="0"/>
          <a:lstStyle/>
          <a:p>
            <a:pPr lvl="0"/>
            <a:r>
              <a:rPr lang="ru-RU" noProof="1"/>
              <a:t>Образец текста</a:t>
            </a:r>
          </a:p>
          <a:p>
            <a:pPr lvl="1"/>
            <a:r>
              <a:rPr lang="ru-RU" noProof="1"/>
              <a:t>Второй уровень</a:t>
            </a:r>
          </a:p>
          <a:p>
            <a:pPr lvl="2"/>
            <a:r>
              <a:rPr lang="ru-RU" noProof="1"/>
              <a:t>Третий уровень</a:t>
            </a:r>
          </a:p>
          <a:p>
            <a:pPr lvl="3"/>
            <a:r>
              <a:rPr lang="ru-RU" noProof="1"/>
              <a:t>Четвертый уровень</a:t>
            </a:r>
          </a:p>
          <a:p>
            <a:pPr lvl="4"/>
            <a:r>
              <a:rPr lang="ru-RU" noProof="1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0BDB43C-9AF9-4D67-90D7-9D6E52824592}" type="datetime1">
              <a:rPr lang="ru-RU"/>
              <a:pPr>
                <a:defRPr/>
              </a:pPr>
              <a:t>06.09.2024</a:t>
            </a:fld>
            <a:endParaRPr lang="ru-RU"/>
          </a:p>
        </p:txBody>
      </p:sp>
      <p:sp>
        <p:nvSpPr>
          <p:cNvPr id="5" name="Нижний колонтитул 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 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75D011-CB74-4D5E-B753-41A3065BF6F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Группа 7"/>
          <p:cNvGrpSpPr>
            <a:grpSpLocks/>
          </p:cNvGrpSpPr>
          <p:nvPr/>
        </p:nvGrpSpPr>
        <p:grpSpPr bwMode="auto">
          <a:xfrm>
            <a:off x="400050" y="361950"/>
            <a:ext cx="3497263" cy="6205538"/>
            <a:chOff x="400714" y="362425"/>
            <a:chExt cx="3495979" cy="6204388"/>
          </a:xfrm>
        </p:grpSpPr>
        <p:sp>
          <p:nvSpPr>
            <p:cNvPr id="5" name="Полилиния 5"/>
            <p:cNvSpPr>
              <a:spLocks noEditPoints="1"/>
            </p:cNvSpPr>
            <p:nvPr/>
          </p:nvSpPr>
          <p:spPr bwMode="auto">
            <a:xfrm>
              <a:off x="400714" y="362425"/>
              <a:ext cx="2218510" cy="6204388"/>
            </a:xfrm>
            <a:custGeom>
              <a:avLst/>
              <a:gdLst/>
              <a:ahLst/>
              <a:cxnLst/>
              <a:rect l="0" t="0" r="r" b="b"/>
              <a:pathLst>
                <a:path w="697" h="1954">
                  <a:moveTo>
                    <a:pt x="251" y="1472"/>
                  </a:moveTo>
                  <a:cubicBezTo>
                    <a:pt x="258" y="1472"/>
                    <a:pt x="252" y="1463"/>
                    <a:pt x="251" y="1462"/>
                  </a:cubicBezTo>
                  <a:cubicBezTo>
                    <a:pt x="248" y="1422"/>
                    <a:pt x="241" y="1424"/>
                    <a:pt x="241" y="1419"/>
                  </a:cubicBezTo>
                  <a:cubicBezTo>
                    <a:pt x="227" y="1388"/>
                    <a:pt x="226" y="1380"/>
                    <a:pt x="221" y="1376"/>
                  </a:cubicBezTo>
                  <a:cubicBezTo>
                    <a:pt x="209" y="1355"/>
                    <a:pt x="209" y="1347"/>
                    <a:pt x="203" y="1344"/>
                  </a:cubicBezTo>
                  <a:cubicBezTo>
                    <a:pt x="169" y="1285"/>
                    <a:pt x="162" y="1275"/>
                    <a:pt x="156" y="1263"/>
                  </a:cubicBezTo>
                  <a:cubicBezTo>
                    <a:pt x="144" y="1242"/>
                    <a:pt x="141" y="1236"/>
                    <a:pt x="138" y="1231"/>
                  </a:cubicBezTo>
                  <a:cubicBezTo>
                    <a:pt x="107" y="1177"/>
                    <a:pt x="108" y="1168"/>
                    <a:pt x="103" y="1165"/>
                  </a:cubicBezTo>
                  <a:cubicBezTo>
                    <a:pt x="90" y="1142"/>
                    <a:pt x="83" y="1131"/>
                    <a:pt x="82" y="1127"/>
                  </a:cubicBezTo>
                  <a:cubicBezTo>
                    <a:pt x="66" y="1090"/>
                    <a:pt x="67" y="1081"/>
                    <a:pt x="62" y="1077"/>
                  </a:cubicBezTo>
                  <a:cubicBezTo>
                    <a:pt x="57" y="1049"/>
                    <a:pt x="51" y="1046"/>
                    <a:pt x="52" y="1037"/>
                  </a:cubicBezTo>
                  <a:cubicBezTo>
                    <a:pt x="48" y="1016"/>
                    <a:pt x="44" y="1007"/>
                    <a:pt x="42" y="1002"/>
                  </a:cubicBezTo>
                  <a:cubicBezTo>
                    <a:pt x="32" y="970"/>
                    <a:pt x="24" y="961"/>
                    <a:pt x="22" y="946"/>
                  </a:cubicBezTo>
                  <a:cubicBezTo>
                    <a:pt x="13" y="922"/>
                    <a:pt x="11" y="916"/>
                    <a:pt x="9" y="909"/>
                  </a:cubicBezTo>
                  <a:cubicBezTo>
                    <a:pt x="5" y="889"/>
                    <a:pt x="11" y="888"/>
                    <a:pt x="9" y="896"/>
                  </a:cubicBezTo>
                  <a:cubicBezTo>
                    <a:pt x="25" y="935"/>
                    <a:pt x="22" y="943"/>
                    <a:pt x="27" y="944"/>
                  </a:cubicBezTo>
                  <a:cubicBezTo>
                    <a:pt x="47" y="979"/>
                    <a:pt x="44" y="987"/>
                    <a:pt x="45" y="992"/>
                  </a:cubicBezTo>
                  <a:cubicBezTo>
                    <a:pt x="78" y="1045"/>
                    <a:pt x="85" y="1060"/>
                    <a:pt x="95" y="1072"/>
                  </a:cubicBezTo>
                  <a:cubicBezTo>
                    <a:pt x="141" y="1130"/>
                    <a:pt x="141" y="1136"/>
                    <a:pt x="140" y="1142"/>
                  </a:cubicBezTo>
                  <a:cubicBezTo>
                    <a:pt x="159" y="1162"/>
                    <a:pt x="156" y="1170"/>
                    <a:pt x="160" y="1170"/>
                  </a:cubicBezTo>
                  <a:cubicBezTo>
                    <a:pt x="198" y="1238"/>
                    <a:pt x="204" y="1243"/>
                    <a:pt x="206" y="1251"/>
                  </a:cubicBezTo>
                  <a:cubicBezTo>
                    <a:pt x="218" y="1278"/>
                    <a:pt x="219" y="1288"/>
                    <a:pt x="226" y="1291"/>
                  </a:cubicBezTo>
                  <a:cubicBezTo>
                    <a:pt x="231" y="1298"/>
                    <a:pt x="231" y="1292"/>
                    <a:pt x="228" y="1288"/>
                  </a:cubicBezTo>
                  <a:cubicBezTo>
                    <a:pt x="196" y="1218"/>
                    <a:pt x="198" y="1206"/>
                    <a:pt x="191" y="1203"/>
                  </a:cubicBezTo>
                  <a:cubicBezTo>
                    <a:pt x="168" y="1159"/>
                    <a:pt x="164" y="1153"/>
                    <a:pt x="160" y="1147"/>
                  </a:cubicBezTo>
                  <a:cubicBezTo>
                    <a:pt x="114" y="1068"/>
                    <a:pt x="104" y="1068"/>
                    <a:pt x="105" y="1057"/>
                  </a:cubicBezTo>
                  <a:cubicBezTo>
                    <a:pt x="67" y="1000"/>
                    <a:pt x="58" y="1000"/>
                    <a:pt x="57" y="992"/>
                  </a:cubicBezTo>
                  <a:cubicBezTo>
                    <a:pt x="80" y="1011"/>
                    <a:pt x="81" y="1021"/>
                    <a:pt x="87" y="1024"/>
                  </a:cubicBezTo>
                  <a:cubicBezTo>
                    <a:pt x="103" y="1041"/>
                    <a:pt x="100" y="1049"/>
                    <a:pt x="105" y="1049"/>
                  </a:cubicBezTo>
                  <a:cubicBezTo>
                    <a:pt x="129" y="1079"/>
                    <a:pt x="130" y="1087"/>
                    <a:pt x="135" y="1092"/>
                  </a:cubicBezTo>
                  <a:cubicBezTo>
                    <a:pt x="163" y="1128"/>
                    <a:pt x="159" y="1136"/>
                    <a:pt x="163" y="1137"/>
                  </a:cubicBezTo>
                  <a:cubicBezTo>
                    <a:pt x="199" y="1191"/>
                    <a:pt x="204" y="1205"/>
                    <a:pt x="211" y="1218"/>
                  </a:cubicBezTo>
                  <a:cubicBezTo>
                    <a:pt x="232" y="1237"/>
                    <a:pt x="226" y="1238"/>
                    <a:pt x="228" y="1230"/>
                  </a:cubicBezTo>
                  <a:cubicBezTo>
                    <a:pt x="202" y="1163"/>
                    <a:pt x="196" y="1163"/>
                    <a:pt x="198" y="1155"/>
                  </a:cubicBezTo>
                  <a:cubicBezTo>
                    <a:pt x="171" y="1106"/>
                    <a:pt x="167" y="1104"/>
                    <a:pt x="165" y="1100"/>
                  </a:cubicBezTo>
                  <a:cubicBezTo>
                    <a:pt x="140" y="1062"/>
                    <a:pt x="138" y="1052"/>
                    <a:pt x="133" y="1047"/>
                  </a:cubicBezTo>
                  <a:cubicBezTo>
                    <a:pt x="76" y="924"/>
                    <a:pt x="76" y="918"/>
                    <a:pt x="75" y="913"/>
                  </a:cubicBezTo>
                  <a:cubicBezTo>
                    <a:pt x="53" y="840"/>
                    <a:pt x="56" y="836"/>
                    <a:pt x="57" y="830"/>
                  </a:cubicBezTo>
                  <a:cubicBezTo>
                    <a:pt x="36" y="706"/>
                    <a:pt x="30" y="721"/>
                    <a:pt x="34" y="725"/>
                  </a:cubicBezTo>
                  <a:cubicBezTo>
                    <a:pt x="45" y="767"/>
                    <a:pt x="46" y="774"/>
                    <a:pt x="49" y="778"/>
                  </a:cubicBezTo>
                  <a:cubicBezTo>
                    <a:pt x="70" y="833"/>
                    <a:pt x="67" y="843"/>
                    <a:pt x="72" y="846"/>
                  </a:cubicBezTo>
                  <a:cubicBezTo>
                    <a:pt x="94" y="887"/>
                    <a:pt x="97" y="899"/>
                    <a:pt x="102" y="908"/>
                  </a:cubicBezTo>
                  <a:cubicBezTo>
                    <a:pt x="143" y="980"/>
                    <a:pt x="154" y="992"/>
                    <a:pt x="160" y="1007"/>
                  </a:cubicBezTo>
                  <a:cubicBezTo>
                    <a:pt x="212" y="1106"/>
                    <a:pt x="218" y="1122"/>
                    <a:pt x="223" y="1137"/>
                  </a:cubicBezTo>
                  <a:cubicBezTo>
                    <a:pt x="218" y="1115"/>
                    <a:pt x="222" y="1106"/>
                    <a:pt x="221" y="1102"/>
                  </a:cubicBezTo>
                  <a:cubicBezTo>
                    <a:pt x="210" y="1080"/>
                    <a:pt x="213" y="1072"/>
                    <a:pt x="208" y="1072"/>
                  </a:cubicBezTo>
                  <a:cubicBezTo>
                    <a:pt x="195" y="1023"/>
                    <a:pt x="188" y="1020"/>
                    <a:pt x="188" y="1012"/>
                  </a:cubicBezTo>
                  <a:cubicBezTo>
                    <a:pt x="149" y="930"/>
                    <a:pt x="144" y="927"/>
                    <a:pt x="145" y="918"/>
                  </a:cubicBezTo>
                  <a:cubicBezTo>
                    <a:pt x="125" y="876"/>
                    <a:pt x="120" y="873"/>
                    <a:pt x="117" y="868"/>
                  </a:cubicBezTo>
                  <a:cubicBezTo>
                    <a:pt x="102" y="832"/>
                    <a:pt x="100" y="833"/>
                    <a:pt x="100" y="830"/>
                  </a:cubicBezTo>
                  <a:cubicBezTo>
                    <a:pt x="80" y="793"/>
                    <a:pt x="77" y="788"/>
                    <a:pt x="75" y="783"/>
                  </a:cubicBezTo>
                  <a:cubicBezTo>
                    <a:pt x="45" y="730"/>
                    <a:pt x="43" y="716"/>
                    <a:pt x="34" y="710"/>
                  </a:cubicBezTo>
                  <a:cubicBezTo>
                    <a:pt x="25" y="678"/>
                    <a:pt x="34" y="684"/>
                    <a:pt x="32" y="690"/>
                  </a:cubicBezTo>
                  <a:cubicBezTo>
                    <a:pt x="50" y="733"/>
                    <a:pt x="60" y="733"/>
                    <a:pt x="59" y="745"/>
                  </a:cubicBezTo>
                  <a:cubicBezTo>
                    <a:pt x="80" y="780"/>
                    <a:pt x="81" y="783"/>
                    <a:pt x="85" y="785"/>
                  </a:cubicBezTo>
                  <a:cubicBezTo>
                    <a:pt x="113" y="833"/>
                    <a:pt x="115" y="842"/>
                    <a:pt x="117" y="851"/>
                  </a:cubicBezTo>
                  <a:cubicBezTo>
                    <a:pt x="147" y="899"/>
                    <a:pt x="151" y="907"/>
                    <a:pt x="153" y="916"/>
                  </a:cubicBezTo>
                  <a:cubicBezTo>
                    <a:pt x="168" y="945"/>
                    <a:pt x="171" y="952"/>
                    <a:pt x="173" y="961"/>
                  </a:cubicBezTo>
                  <a:cubicBezTo>
                    <a:pt x="190" y="999"/>
                    <a:pt x="200" y="1010"/>
                    <a:pt x="203" y="1029"/>
                  </a:cubicBezTo>
                  <a:cubicBezTo>
                    <a:pt x="198" y="998"/>
                    <a:pt x="198" y="994"/>
                    <a:pt x="196" y="994"/>
                  </a:cubicBezTo>
                  <a:cubicBezTo>
                    <a:pt x="175" y="911"/>
                    <a:pt x="168" y="909"/>
                    <a:pt x="170" y="898"/>
                  </a:cubicBezTo>
                  <a:cubicBezTo>
                    <a:pt x="131" y="811"/>
                    <a:pt x="131" y="802"/>
                    <a:pt x="125" y="800"/>
                  </a:cubicBezTo>
                  <a:cubicBezTo>
                    <a:pt x="105" y="747"/>
                    <a:pt x="103" y="742"/>
                    <a:pt x="100" y="740"/>
                  </a:cubicBezTo>
                  <a:cubicBezTo>
                    <a:pt x="82" y="701"/>
                    <a:pt x="78" y="699"/>
                    <a:pt x="77" y="695"/>
                  </a:cubicBezTo>
                  <a:cubicBezTo>
                    <a:pt x="67" y="672"/>
                    <a:pt x="60" y="674"/>
                    <a:pt x="62" y="667"/>
                  </a:cubicBezTo>
                  <a:cubicBezTo>
                    <a:pt x="44" y="641"/>
                    <a:pt x="39" y="635"/>
                    <a:pt x="34" y="629"/>
                  </a:cubicBezTo>
                  <a:cubicBezTo>
                    <a:pt x="21" y="597"/>
                    <a:pt x="29" y="609"/>
                    <a:pt x="37" y="622"/>
                  </a:cubicBezTo>
                  <a:cubicBezTo>
                    <a:pt x="75" y="681"/>
                    <a:pt x="85" y="681"/>
                    <a:pt x="85" y="692"/>
                  </a:cubicBezTo>
                  <a:cubicBezTo>
                    <a:pt x="108" y="731"/>
                    <a:pt x="109" y="735"/>
                    <a:pt x="110" y="740"/>
                  </a:cubicBezTo>
                  <a:cubicBezTo>
                    <a:pt x="123" y="777"/>
                    <a:pt x="130" y="775"/>
                    <a:pt x="130" y="780"/>
                  </a:cubicBezTo>
                  <a:cubicBezTo>
                    <a:pt x="151" y="822"/>
                    <a:pt x="153" y="840"/>
                    <a:pt x="163" y="851"/>
                  </a:cubicBezTo>
                  <a:cubicBezTo>
                    <a:pt x="179" y="903"/>
                    <a:pt x="184" y="907"/>
                    <a:pt x="185" y="916"/>
                  </a:cubicBezTo>
                  <a:cubicBezTo>
                    <a:pt x="203" y="963"/>
                    <a:pt x="199" y="973"/>
                    <a:pt x="201" y="976"/>
                  </a:cubicBezTo>
                  <a:cubicBezTo>
                    <a:pt x="236" y="1076"/>
                    <a:pt x="226" y="1071"/>
                    <a:pt x="228" y="1064"/>
                  </a:cubicBezTo>
                  <a:cubicBezTo>
                    <a:pt x="218" y="972"/>
                    <a:pt x="212" y="965"/>
                    <a:pt x="213" y="951"/>
                  </a:cubicBezTo>
                  <a:cubicBezTo>
                    <a:pt x="185" y="862"/>
                    <a:pt x="181" y="854"/>
                    <a:pt x="178" y="845"/>
                  </a:cubicBezTo>
                  <a:cubicBezTo>
                    <a:pt x="145" y="767"/>
                    <a:pt x="139" y="762"/>
                    <a:pt x="135" y="755"/>
                  </a:cubicBezTo>
                  <a:cubicBezTo>
                    <a:pt x="119" y="717"/>
                    <a:pt x="114" y="719"/>
                    <a:pt x="112" y="717"/>
                  </a:cubicBezTo>
                  <a:cubicBezTo>
                    <a:pt x="92" y="686"/>
                    <a:pt x="92" y="676"/>
                    <a:pt x="87" y="669"/>
                  </a:cubicBezTo>
                  <a:cubicBezTo>
                    <a:pt x="56" y="621"/>
                    <a:pt x="53" y="614"/>
                    <a:pt x="49" y="607"/>
                  </a:cubicBezTo>
                  <a:cubicBezTo>
                    <a:pt x="41" y="564"/>
                    <a:pt x="41" y="578"/>
                    <a:pt x="47" y="586"/>
                  </a:cubicBezTo>
                  <a:cubicBezTo>
                    <a:pt x="72" y="633"/>
                    <a:pt x="77" y="635"/>
                    <a:pt x="77" y="642"/>
                  </a:cubicBezTo>
                  <a:cubicBezTo>
                    <a:pt x="117" y="700"/>
                    <a:pt x="120" y="711"/>
                    <a:pt x="125" y="720"/>
                  </a:cubicBezTo>
                  <a:cubicBezTo>
                    <a:pt x="136" y="738"/>
                    <a:pt x="138" y="743"/>
                    <a:pt x="143" y="745"/>
                  </a:cubicBezTo>
                  <a:cubicBezTo>
                    <a:pt x="165" y="796"/>
                    <a:pt x="169" y="801"/>
                    <a:pt x="173" y="805"/>
                  </a:cubicBezTo>
                  <a:cubicBezTo>
                    <a:pt x="198" y="877"/>
                    <a:pt x="205" y="880"/>
                    <a:pt x="206" y="888"/>
                  </a:cubicBezTo>
                  <a:cubicBezTo>
                    <a:pt x="210" y="912"/>
                    <a:pt x="215" y="915"/>
                    <a:pt x="216" y="923"/>
                  </a:cubicBezTo>
                  <a:cubicBezTo>
                    <a:pt x="239" y="982"/>
                    <a:pt x="234" y="967"/>
                    <a:pt x="238" y="961"/>
                  </a:cubicBezTo>
                  <a:cubicBezTo>
                    <a:pt x="220" y="890"/>
                    <a:pt x="217" y="886"/>
                    <a:pt x="218" y="876"/>
                  </a:cubicBezTo>
                  <a:cubicBezTo>
                    <a:pt x="175" y="774"/>
                    <a:pt x="176" y="763"/>
                    <a:pt x="173" y="755"/>
                  </a:cubicBezTo>
                  <a:cubicBezTo>
                    <a:pt x="155" y="729"/>
                    <a:pt x="156" y="717"/>
                    <a:pt x="150" y="712"/>
                  </a:cubicBezTo>
                  <a:cubicBezTo>
                    <a:pt x="123" y="663"/>
                    <a:pt x="122" y="653"/>
                    <a:pt x="115" y="649"/>
                  </a:cubicBezTo>
                  <a:cubicBezTo>
                    <a:pt x="86" y="590"/>
                    <a:pt x="85" y="586"/>
                    <a:pt x="85" y="581"/>
                  </a:cubicBezTo>
                  <a:cubicBezTo>
                    <a:pt x="60" y="516"/>
                    <a:pt x="65" y="519"/>
                    <a:pt x="64" y="528"/>
                  </a:cubicBezTo>
                  <a:cubicBezTo>
                    <a:pt x="82" y="567"/>
                    <a:pt x="89" y="567"/>
                    <a:pt x="87" y="576"/>
                  </a:cubicBezTo>
                  <a:cubicBezTo>
                    <a:pt x="102" y="603"/>
                    <a:pt x="102" y="606"/>
                    <a:pt x="105" y="606"/>
                  </a:cubicBezTo>
                  <a:cubicBezTo>
                    <a:pt x="133" y="652"/>
                    <a:pt x="128" y="663"/>
                    <a:pt x="135" y="662"/>
                  </a:cubicBezTo>
                  <a:cubicBezTo>
                    <a:pt x="162" y="716"/>
                    <a:pt x="168" y="721"/>
                    <a:pt x="170" y="730"/>
                  </a:cubicBezTo>
                  <a:cubicBezTo>
                    <a:pt x="201" y="805"/>
                    <a:pt x="206" y="810"/>
                    <a:pt x="208" y="818"/>
                  </a:cubicBezTo>
                  <a:cubicBezTo>
                    <a:pt x="243" y="905"/>
                    <a:pt x="235" y="893"/>
                    <a:pt x="233" y="888"/>
                  </a:cubicBezTo>
                  <a:cubicBezTo>
                    <a:pt x="221" y="836"/>
                    <a:pt x="220" y="828"/>
                    <a:pt x="216" y="823"/>
                  </a:cubicBezTo>
                  <a:cubicBezTo>
                    <a:pt x="173" y="707"/>
                    <a:pt x="173" y="697"/>
                    <a:pt x="170" y="689"/>
                  </a:cubicBezTo>
                  <a:cubicBezTo>
                    <a:pt x="157" y="663"/>
                    <a:pt x="154" y="657"/>
                    <a:pt x="150" y="652"/>
                  </a:cubicBezTo>
                  <a:cubicBezTo>
                    <a:pt x="119" y="602"/>
                    <a:pt x="122" y="594"/>
                    <a:pt x="117" y="594"/>
                  </a:cubicBezTo>
                  <a:cubicBezTo>
                    <a:pt x="119" y="590"/>
                    <a:pt x="124" y="592"/>
                    <a:pt x="125" y="596"/>
                  </a:cubicBezTo>
                  <a:cubicBezTo>
                    <a:pt x="159" y="641"/>
                    <a:pt x="154" y="651"/>
                    <a:pt x="163" y="649"/>
                  </a:cubicBezTo>
                  <a:cubicBezTo>
                    <a:pt x="185" y="694"/>
                    <a:pt x="183" y="708"/>
                    <a:pt x="190" y="712"/>
                  </a:cubicBezTo>
                  <a:cubicBezTo>
                    <a:pt x="211" y="753"/>
                    <a:pt x="208" y="762"/>
                    <a:pt x="213" y="762"/>
                  </a:cubicBezTo>
                  <a:cubicBezTo>
                    <a:pt x="237" y="847"/>
                    <a:pt x="238" y="850"/>
                    <a:pt x="238" y="853"/>
                  </a:cubicBezTo>
                  <a:cubicBezTo>
                    <a:pt x="246" y="870"/>
                    <a:pt x="242" y="860"/>
                    <a:pt x="243" y="855"/>
                  </a:cubicBezTo>
                  <a:cubicBezTo>
                    <a:pt x="231" y="791"/>
                    <a:pt x="232" y="779"/>
                    <a:pt x="228" y="757"/>
                  </a:cubicBezTo>
                  <a:cubicBezTo>
                    <a:pt x="212" y="721"/>
                    <a:pt x="215" y="712"/>
                    <a:pt x="210" y="712"/>
                  </a:cubicBezTo>
                  <a:cubicBezTo>
                    <a:pt x="190" y="661"/>
                    <a:pt x="188" y="652"/>
                    <a:pt x="183" y="647"/>
                  </a:cubicBezTo>
                  <a:cubicBezTo>
                    <a:pt x="162" y="617"/>
                    <a:pt x="161" y="598"/>
                    <a:pt x="150" y="589"/>
                  </a:cubicBezTo>
                  <a:cubicBezTo>
                    <a:pt x="126" y="540"/>
                    <a:pt x="121" y="535"/>
                    <a:pt x="117" y="528"/>
                  </a:cubicBezTo>
                  <a:cubicBezTo>
                    <a:pt x="101" y="492"/>
                    <a:pt x="98" y="489"/>
                    <a:pt x="97" y="486"/>
                  </a:cubicBezTo>
                  <a:cubicBezTo>
                    <a:pt x="80" y="432"/>
                    <a:pt x="73" y="429"/>
                    <a:pt x="74" y="418"/>
                  </a:cubicBezTo>
                  <a:cubicBezTo>
                    <a:pt x="93" y="455"/>
                    <a:pt x="94" y="458"/>
                    <a:pt x="94" y="463"/>
                  </a:cubicBezTo>
                  <a:cubicBezTo>
                    <a:pt x="143" y="547"/>
                    <a:pt x="140" y="555"/>
                    <a:pt x="145" y="556"/>
                  </a:cubicBezTo>
                  <a:cubicBezTo>
                    <a:pt x="164" y="593"/>
                    <a:pt x="170" y="599"/>
                    <a:pt x="173" y="606"/>
                  </a:cubicBezTo>
                  <a:cubicBezTo>
                    <a:pt x="191" y="642"/>
                    <a:pt x="200" y="654"/>
                    <a:pt x="205" y="669"/>
                  </a:cubicBezTo>
                  <a:cubicBezTo>
                    <a:pt x="228" y="720"/>
                    <a:pt x="226" y="733"/>
                    <a:pt x="233" y="737"/>
                  </a:cubicBezTo>
                  <a:cubicBezTo>
                    <a:pt x="244" y="794"/>
                    <a:pt x="247" y="802"/>
                    <a:pt x="246" y="815"/>
                  </a:cubicBezTo>
                  <a:cubicBezTo>
                    <a:pt x="257" y="840"/>
                    <a:pt x="255" y="834"/>
                    <a:pt x="256" y="830"/>
                  </a:cubicBezTo>
                  <a:cubicBezTo>
                    <a:pt x="249" y="738"/>
                    <a:pt x="244" y="737"/>
                    <a:pt x="243" y="732"/>
                  </a:cubicBezTo>
                  <a:cubicBezTo>
                    <a:pt x="217" y="655"/>
                    <a:pt x="208" y="642"/>
                    <a:pt x="203" y="624"/>
                  </a:cubicBezTo>
                  <a:cubicBezTo>
                    <a:pt x="179" y="566"/>
                    <a:pt x="170" y="562"/>
                    <a:pt x="170" y="551"/>
                  </a:cubicBezTo>
                  <a:cubicBezTo>
                    <a:pt x="156" y="511"/>
                    <a:pt x="145" y="501"/>
                    <a:pt x="142" y="483"/>
                  </a:cubicBezTo>
                  <a:cubicBezTo>
                    <a:pt x="140" y="458"/>
                    <a:pt x="142" y="465"/>
                    <a:pt x="145" y="471"/>
                  </a:cubicBezTo>
                  <a:cubicBezTo>
                    <a:pt x="163" y="523"/>
                    <a:pt x="171" y="533"/>
                    <a:pt x="175" y="546"/>
                  </a:cubicBezTo>
                  <a:cubicBezTo>
                    <a:pt x="196" y="591"/>
                    <a:pt x="206" y="598"/>
                    <a:pt x="208" y="614"/>
                  </a:cubicBezTo>
                  <a:cubicBezTo>
                    <a:pt x="231" y="662"/>
                    <a:pt x="236" y="674"/>
                    <a:pt x="241" y="687"/>
                  </a:cubicBezTo>
                  <a:cubicBezTo>
                    <a:pt x="252" y="718"/>
                    <a:pt x="249" y="725"/>
                    <a:pt x="253" y="725"/>
                  </a:cubicBezTo>
                  <a:cubicBezTo>
                    <a:pt x="268" y="760"/>
                    <a:pt x="259" y="754"/>
                    <a:pt x="261" y="750"/>
                  </a:cubicBezTo>
                  <a:cubicBezTo>
                    <a:pt x="260" y="703"/>
                    <a:pt x="254" y="700"/>
                    <a:pt x="258" y="692"/>
                  </a:cubicBezTo>
                  <a:cubicBezTo>
                    <a:pt x="248" y="658"/>
                    <a:pt x="249" y="652"/>
                    <a:pt x="246" y="652"/>
                  </a:cubicBezTo>
                  <a:cubicBezTo>
                    <a:pt x="229" y="597"/>
                    <a:pt x="228" y="593"/>
                    <a:pt x="228" y="589"/>
                  </a:cubicBezTo>
                  <a:cubicBezTo>
                    <a:pt x="211" y="547"/>
                    <a:pt x="207" y="538"/>
                    <a:pt x="203" y="528"/>
                  </a:cubicBezTo>
                  <a:cubicBezTo>
                    <a:pt x="186" y="481"/>
                    <a:pt x="179" y="480"/>
                    <a:pt x="180" y="473"/>
                  </a:cubicBezTo>
                  <a:cubicBezTo>
                    <a:pt x="156" y="407"/>
                    <a:pt x="153" y="397"/>
                    <a:pt x="150" y="387"/>
                  </a:cubicBezTo>
                  <a:cubicBezTo>
                    <a:pt x="147" y="345"/>
                    <a:pt x="152" y="348"/>
                    <a:pt x="150" y="357"/>
                  </a:cubicBezTo>
                  <a:cubicBezTo>
                    <a:pt x="176" y="446"/>
                    <a:pt x="183" y="456"/>
                    <a:pt x="188" y="468"/>
                  </a:cubicBezTo>
                  <a:cubicBezTo>
                    <a:pt x="206" y="507"/>
                    <a:pt x="205" y="512"/>
                    <a:pt x="205" y="516"/>
                  </a:cubicBezTo>
                  <a:cubicBezTo>
                    <a:pt x="224" y="553"/>
                    <a:pt x="228" y="566"/>
                    <a:pt x="233" y="579"/>
                  </a:cubicBezTo>
                  <a:cubicBezTo>
                    <a:pt x="232" y="555"/>
                    <a:pt x="229" y="552"/>
                    <a:pt x="228" y="546"/>
                  </a:cubicBezTo>
                  <a:cubicBezTo>
                    <a:pt x="212" y="499"/>
                    <a:pt x="215" y="491"/>
                    <a:pt x="210" y="491"/>
                  </a:cubicBezTo>
                  <a:cubicBezTo>
                    <a:pt x="198" y="374"/>
                    <a:pt x="193" y="371"/>
                    <a:pt x="198" y="360"/>
                  </a:cubicBezTo>
                  <a:cubicBezTo>
                    <a:pt x="209" y="429"/>
                    <a:pt x="211" y="465"/>
                    <a:pt x="223" y="491"/>
                  </a:cubicBezTo>
                  <a:cubicBezTo>
                    <a:pt x="280" y="680"/>
                    <a:pt x="276" y="677"/>
                    <a:pt x="276" y="674"/>
                  </a:cubicBezTo>
                  <a:cubicBezTo>
                    <a:pt x="265" y="621"/>
                    <a:pt x="263" y="596"/>
                    <a:pt x="256" y="576"/>
                  </a:cubicBezTo>
                  <a:cubicBezTo>
                    <a:pt x="238" y="489"/>
                    <a:pt x="237" y="484"/>
                    <a:pt x="233" y="481"/>
                  </a:cubicBezTo>
                  <a:cubicBezTo>
                    <a:pt x="229" y="441"/>
                    <a:pt x="223" y="426"/>
                    <a:pt x="223" y="415"/>
                  </a:cubicBezTo>
                  <a:cubicBezTo>
                    <a:pt x="215" y="326"/>
                    <a:pt x="215" y="313"/>
                    <a:pt x="215" y="299"/>
                  </a:cubicBezTo>
                  <a:cubicBezTo>
                    <a:pt x="216" y="264"/>
                    <a:pt x="215" y="246"/>
                    <a:pt x="215" y="229"/>
                  </a:cubicBezTo>
                  <a:cubicBezTo>
                    <a:pt x="220" y="243"/>
                    <a:pt x="217" y="244"/>
                    <a:pt x="220" y="252"/>
                  </a:cubicBezTo>
                  <a:cubicBezTo>
                    <a:pt x="227" y="394"/>
                    <a:pt x="231" y="403"/>
                    <a:pt x="230" y="418"/>
                  </a:cubicBezTo>
                  <a:cubicBezTo>
                    <a:pt x="241" y="471"/>
                    <a:pt x="249" y="489"/>
                    <a:pt x="253" y="511"/>
                  </a:cubicBezTo>
                  <a:cubicBezTo>
                    <a:pt x="269" y="599"/>
                    <a:pt x="275" y="599"/>
                    <a:pt x="273" y="606"/>
                  </a:cubicBezTo>
                  <a:cubicBezTo>
                    <a:pt x="283" y="651"/>
                    <a:pt x="286" y="652"/>
                    <a:pt x="286" y="672"/>
                  </a:cubicBezTo>
                  <a:cubicBezTo>
                    <a:pt x="296" y="620"/>
                    <a:pt x="298" y="608"/>
                    <a:pt x="293" y="589"/>
                  </a:cubicBezTo>
                  <a:cubicBezTo>
                    <a:pt x="280" y="509"/>
                    <a:pt x="286" y="493"/>
                    <a:pt x="281" y="488"/>
                  </a:cubicBezTo>
                  <a:cubicBezTo>
                    <a:pt x="267" y="299"/>
                    <a:pt x="263" y="266"/>
                    <a:pt x="268" y="241"/>
                  </a:cubicBezTo>
                  <a:cubicBezTo>
                    <a:pt x="274" y="196"/>
                    <a:pt x="264" y="191"/>
                    <a:pt x="270" y="186"/>
                  </a:cubicBezTo>
                  <a:cubicBezTo>
                    <a:pt x="277" y="197"/>
                    <a:pt x="273" y="206"/>
                    <a:pt x="273" y="216"/>
                  </a:cubicBezTo>
                  <a:cubicBezTo>
                    <a:pt x="276" y="229"/>
                    <a:pt x="273" y="230"/>
                    <a:pt x="273" y="239"/>
                  </a:cubicBezTo>
                  <a:cubicBezTo>
                    <a:pt x="284" y="423"/>
                    <a:pt x="283" y="439"/>
                    <a:pt x="286" y="453"/>
                  </a:cubicBezTo>
                  <a:cubicBezTo>
                    <a:pt x="292" y="522"/>
                    <a:pt x="304" y="540"/>
                    <a:pt x="303" y="574"/>
                  </a:cubicBezTo>
                  <a:cubicBezTo>
                    <a:pt x="306" y="533"/>
                    <a:pt x="306" y="521"/>
                    <a:pt x="306" y="508"/>
                  </a:cubicBezTo>
                  <a:cubicBezTo>
                    <a:pt x="292" y="325"/>
                    <a:pt x="289" y="308"/>
                    <a:pt x="291" y="292"/>
                  </a:cubicBezTo>
                  <a:cubicBezTo>
                    <a:pt x="285" y="226"/>
                    <a:pt x="289" y="223"/>
                    <a:pt x="288" y="209"/>
                  </a:cubicBezTo>
                  <a:cubicBezTo>
                    <a:pt x="293" y="131"/>
                    <a:pt x="295" y="122"/>
                    <a:pt x="296" y="111"/>
                  </a:cubicBezTo>
                  <a:cubicBezTo>
                    <a:pt x="296" y="107"/>
                    <a:pt x="305" y="125"/>
                    <a:pt x="298" y="126"/>
                  </a:cubicBezTo>
                  <a:cubicBezTo>
                    <a:pt x="292" y="226"/>
                    <a:pt x="298" y="243"/>
                    <a:pt x="296" y="259"/>
                  </a:cubicBezTo>
                  <a:cubicBezTo>
                    <a:pt x="303" y="366"/>
                    <a:pt x="309" y="397"/>
                    <a:pt x="308" y="435"/>
                  </a:cubicBezTo>
                  <a:cubicBezTo>
                    <a:pt x="323" y="474"/>
                    <a:pt x="314" y="470"/>
                    <a:pt x="316" y="465"/>
                  </a:cubicBezTo>
                  <a:cubicBezTo>
                    <a:pt x="318" y="444"/>
                    <a:pt x="318" y="439"/>
                    <a:pt x="318" y="435"/>
                  </a:cubicBezTo>
                  <a:cubicBezTo>
                    <a:pt x="316" y="396"/>
                    <a:pt x="316" y="392"/>
                    <a:pt x="316" y="387"/>
                  </a:cubicBezTo>
                  <a:cubicBezTo>
                    <a:pt x="315" y="330"/>
                    <a:pt x="313" y="324"/>
                    <a:pt x="313" y="319"/>
                  </a:cubicBezTo>
                  <a:cubicBezTo>
                    <a:pt x="318" y="200"/>
                    <a:pt x="323" y="199"/>
                    <a:pt x="321" y="191"/>
                  </a:cubicBezTo>
                  <a:cubicBezTo>
                    <a:pt x="325" y="160"/>
                    <a:pt x="320" y="150"/>
                    <a:pt x="326" y="151"/>
                  </a:cubicBezTo>
                  <a:cubicBezTo>
                    <a:pt x="333" y="137"/>
                    <a:pt x="331" y="147"/>
                    <a:pt x="328" y="156"/>
                  </a:cubicBezTo>
                  <a:cubicBezTo>
                    <a:pt x="322" y="246"/>
                    <a:pt x="326" y="266"/>
                    <a:pt x="321" y="277"/>
                  </a:cubicBezTo>
                  <a:cubicBezTo>
                    <a:pt x="324" y="351"/>
                    <a:pt x="322" y="357"/>
                    <a:pt x="326" y="357"/>
                  </a:cubicBezTo>
                  <a:cubicBezTo>
                    <a:pt x="328" y="453"/>
                    <a:pt x="326" y="458"/>
                    <a:pt x="326" y="463"/>
                  </a:cubicBezTo>
                  <a:cubicBezTo>
                    <a:pt x="338" y="484"/>
                    <a:pt x="338" y="481"/>
                    <a:pt x="339" y="478"/>
                  </a:cubicBezTo>
                  <a:cubicBezTo>
                    <a:pt x="339" y="467"/>
                    <a:pt x="338" y="461"/>
                    <a:pt x="339" y="453"/>
                  </a:cubicBezTo>
                  <a:cubicBezTo>
                    <a:pt x="339" y="390"/>
                    <a:pt x="345" y="391"/>
                    <a:pt x="344" y="385"/>
                  </a:cubicBezTo>
                  <a:cubicBezTo>
                    <a:pt x="344" y="252"/>
                    <a:pt x="346" y="241"/>
                    <a:pt x="346" y="229"/>
                  </a:cubicBezTo>
                  <a:cubicBezTo>
                    <a:pt x="373" y="110"/>
                    <a:pt x="371" y="102"/>
                    <a:pt x="374" y="98"/>
                  </a:cubicBezTo>
                  <a:cubicBezTo>
                    <a:pt x="379" y="60"/>
                    <a:pt x="385" y="60"/>
                    <a:pt x="384" y="53"/>
                  </a:cubicBezTo>
                  <a:cubicBezTo>
                    <a:pt x="397" y="11"/>
                    <a:pt x="405" y="24"/>
                    <a:pt x="399" y="22"/>
                  </a:cubicBezTo>
                  <a:cubicBezTo>
                    <a:pt x="374" y="102"/>
                    <a:pt x="383" y="117"/>
                    <a:pt x="376" y="116"/>
                  </a:cubicBezTo>
                  <a:cubicBezTo>
                    <a:pt x="367" y="192"/>
                    <a:pt x="355" y="232"/>
                    <a:pt x="351" y="272"/>
                  </a:cubicBezTo>
                  <a:cubicBezTo>
                    <a:pt x="351" y="359"/>
                    <a:pt x="355" y="369"/>
                    <a:pt x="354" y="372"/>
                  </a:cubicBezTo>
                  <a:cubicBezTo>
                    <a:pt x="351" y="399"/>
                    <a:pt x="351" y="403"/>
                    <a:pt x="351" y="407"/>
                  </a:cubicBezTo>
                  <a:cubicBezTo>
                    <a:pt x="362" y="364"/>
                    <a:pt x="358" y="351"/>
                    <a:pt x="364" y="347"/>
                  </a:cubicBezTo>
                  <a:cubicBezTo>
                    <a:pt x="368" y="321"/>
                    <a:pt x="368" y="314"/>
                    <a:pt x="371" y="314"/>
                  </a:cubicBezTo>
                  <a:cubicBezTo>
                    <a:pt x="390" y="172"/>
                    <a:pt x="402" y="149"/>
                    <a:pt x="404" y="116"/>
                  </a:cubicBezTo>
                  <a:cubicBezTo>
                    <a:pt x="432" y="41"/>
                    <a:pt x="427" y="40"/>
                    <a:pt x="429" y="48"/>
                  </a:cubicBezTo>
                  <a:cubicBezTo>
                    <a:pt x="403" y="151"/>
                    <a:pt x="400" y="182"/>
                    <a:pt x="396" y="221"/>
                  </a:cubicBezTo>
                  <a:cubicBezTo>
                    <a:pt x="369" y="402"/>
                    <a:pt x="368" y="392"/>
                    <a:pt x="374" y="387"/>
                  </a:cubicBezTo>
                  <a:cubicBezTo>
                    <a:pt x="381" y="362"/>
                    <a:pt x="384" y="355"/>
                    <a:pt x="386" y="347"/>
                  </a:cubicBezTo>
                  <a:cubicBezTo>
                    <a:pt x="421" y="286"/>
                    <a:pt x="421" y="276"/>
                    <a:pt x="426" y="272"/>
                  </a:cubicBezTo>
                  <a:cubicBezTo>
                    <a:pt x="463" y="190"/>
                    <a:pt x="470" y="184"/>
                    <a:pt x="472" y="173"/>
                  </a:cubicBezTo>
                  <a:cubicBezTo>
                    <a:pt x="478" y="175"/>
                    <a:pt x="469" y="199"/>
                    <a:pt x="462" y="224"/>
                  </a:cubicBezTo>
                  <a:cubicBezTo>
                    <a:pt x="446" y="260"/>
                    <a:pt x="442" y="261"/>
                    <a:pt x="442" y="261"/>
                  </a:cubicBezTo>
                  <a:cubicBezTo>
                    <a:pt x="417" y="299"/>
                    <a:pt x="417" y="319"/>
                    <a:pt x="406" y="329"/>
                  </a:cubicBezTo>
                  <a:cubicBezTo>
                    <a:pt x="393" y="372"/>
                    <a:pt x="394" y="370"/>
                    <a:pt x="396" y="370"/>
                  </a:cubicBezTo>
                  <a:cubicBezTo>
                    <a:pt x="423" y="330"/>
                    <a:pt x="433" y="319"/>
                    <a:pt x="437" y="302"/>
                  </a:cubicBezTo>
                  <a:cubicBezTo>
                    <a:pt x="464" y="262"/>
                    <a:pt x="464" y="255"/>
                    <a:pt x="467" y="251"/>
                  </a:cubicBezTo>
                  <a:cubicBezTo>
                    <a:pt x="504" y="170"/>
                    <a:pt x="509" y="151"/>
                    <a:pt x="512" y="128"/>
                  </a:cubicBezTo>
                  <a:cubicBezTo>
                    <a:pt x="522" y="92"/>
                    <a:pt x="522" y="99"/>
                    <a:pt x="522" y="105"/>
                  </a:cubicBezTo>
                  <a:cubicBezTo>
                    <a:pt x="496" y="217"/>
                    <a:pt x="493" y="220"/>
                    <a:pt x="492" y="224"/>
                  </a:cubicBezTo>
                  <a:cubicBezTo>
                    <a:pt x="470" y="268"/>
                    <a:pt x="468" y="270"/>
                    <a:pt x="467" y="274"/>
                  </a:cubicBezTo>
                  <a:cubicBezTo>
                    <a:pt x="460" y="300"/>
                    <a:pt x="449" y="294"/>
                    <a:pt x="452" y="302"/>
                  </a:cubicBezTo>
                  <a:cubicBezTo>
                    <a:pt x="426" y="346"/>
                    <a:pt x="419" y="348"/>
                    <a:pt x="419" y="357"/>
                  </a:cubicBezTo>
                  <a:cubicBezTo>
                    <a:pt x="377" y="415"/>
                    <a:pt x="378" y="425"/>
                    <a:pt x="369" y="425"/>
                  </a:cubicBezTo>
                  <a:cubicBezTo>
                    <a:pt x="358" y="467"/>
                    <a:pt x="351" y="467"/>
                    <a:pt x="354" y="475"/>
                  </a:cubicBezTo>
                  <a:cubicBezTo>
                    <a:pt x="367" y="453"/>
                    <a:pt x="377" y="450"/>
                    <a:pt x="379" y="438"/>
                  </a:cubicBezTo>
                  <a:cubicBezTo>
                    <a:pt x="409" y="380"/>
                    <a:pt x="416" y="379"/>
                    <a:pt x="417" y="372"/>
                  </a:cubicBezTo>
                  <a:cubicBezTo>
                    <a:pt x="432" y="354"/>
                    <a:pt x="437" y="346"/>
                    <a:pt x="442" y="337"/>
                  </a:cubicBezTo>
                  <a:cubicBezTo>
                    <a:pt x="466" y="307"/>
                    <a:pt x="467" y="295"/>
                    <a:pt x="477" y="292"/>
                  </a:cubicBezTo>
                  <a:cubicBezTo>
                    <a:pt x="499" y="244"/>
                    <a:pt x="508" y="247"/>
                    <a:pt x="507" y="239"/>
                  </a:cubicBezTo>
                  <a:cubicBezTo>
                    <a:pt x="524" y="202"/>
                    <a:pt x="526" y="190"/>
                    <a:pt x="532" y="183"/>
                  </a:cubicBezTo>
                  <a:cubicBezTo>
                    <a:pt x="548" y="92"/>
                    <a:pt x="554" y="90"/>
                    <a:pt x="550" y="85"/>
                  </a:cubicBezTo>
                  <a:cubicBezTo>
                    <a:pt x="558" y="74"/>
                    <a:pt x="553" y="90"/>
                    <a:pt x="555" y="113"/>
                  </a:cubicBezTo>
                  <a:cubicBezTo>
                    <a:pt x="542" y="172"/>
                    <a:pt x="541" y="178"/>
                    <a:pt x="537" y="181"/>
                  </a:cubicBezTo>
                  <a:cubicBezTo>
                    <a:pt x="505" y="263"/>
                    <a:pt x="501" y="266"/>
                    <a:pt x="499" y="271"/>
                  </a:cubicBezTo>
                  <a:cubicBezTo>
                    <a:pt x="484" y="295"/>
                    <a:pt x="484" y="297"/>
                    <a:pt x="482" y="297"/>
                  </a:cubicBezTo>
                  <a:cubicBezTo>
                    <a:pt x="457" y="329"/>
                    <a:pt x="455" y="341"/>
                    <a:pt x="447" y="347"/>
                  </a:cubicBezTo>
                  <a:cubicBezTo>
                    <a:pt x="407" y="407"/>
                    <a:pt x="403" y="417"/>
                    <a:pt x="399" y="428"/>
                  </a:cubicBezTo>
                  <a:cubicBezTo>
                    <a:pt x="366" y="495"/>
                    <a:pt x="355" y="497"/>
                    <a:pt x="354" y="511"/>
                  </a:cubicBezTo>
                  <a:cubicBezTo>
                    <a:pt x="335" y="549"/>
                    <a:pt x="325" y="553"/>
                    <a:pt x="326" y="569"/>
                  </a:cubicBezTo>
                  <a:cubicBezTo>
                    <a:pt x="362" y="513"/>
                    <a:pt x="363" y="500"/>
                    <a:pt x="369" y="493"/>
                  </a:cubicBezTo>
                  <a:cubicBezTo>
                    <a:pt x="404" y="438"/>
                    <a:pt x="412" y="433"/>
                    <a:pt x="414" y="423"/>
                  </a:cubicBezTo>
                  <a:cubicBezTo>
                    <a:pt x="432" y="393"/>
                    <a:pt x="442" y="397"/>
                    <a:pt x="439" y="387"/>
                  </a:cubicBezTo>
                  <a:cubicBezTo>
                    <a:pt x="476" y="345"/>
                    <a:pt x="475" y="336"/>
                    <a:pt x="482" y="334"/>
                  </a:cubicBezTo>
                  <a:cubicBezTo>
                    <a:pt x="503" y="295"/>
                    <a:pt x="509" y="292"/>
                    <a:pt x="512" y="287"/>
                  </a:cubicBezTo>
                  <a:cubicBezTo>
                    <a:pt x="539" y="245"/>
                    <a:pt x="539" y="228"/>
                    <a:pt x="547" y="219"/>
                  </a:cubicBezTo>
                  <a:cubicBezTo>
                    <a:pt x="562" y="165"/>
                    <a:pt x="567" y="153"/>
                    <a:pt x="570" y="138"/>
                  </a:cubicBezTo>
                  <a:cubicBezTo>
                    <a:pt x="577" y="72"/>
                    <a:pt x="586" y="67"/>
                    <a:pt x="585" y="57"/>
                  </a:cubicBezTo>
                  <a:cubicBezTo>
                    <a:pt x="585" y="94"/>
                    <a:pt x="579" y="99"/>
                    <a:pt x="580" y="110"/>
                  </a:cubicBezTo>
                  <a:cubicBezTo>
                    <a:pt x="567" y="189"/>
                    <a:pt x="560" y="188"/>
                    <a:pt x="562" y="196"/>
                  </a:cubicBezTo>
                  <a:cubicBezTo>
                    <a:pt x="550" y="239"/>
                    <a:pt x="538" y="250"/>
                    <a:pt x="535" y="269"/>
                  </a:cubicBezTo>
                  <a:cubicBezTo>
                    <a:pt x="506" y="321"/>
                    <a:pt x="500" y="322"/>
                    <a:pt x="500" y="329"/>
                  </a:cubicBezTo>
                  <a:cubicBezTo>
                    <a:pt x="467" y="374"/>
                    <a:pt x="461" y="376"/>
                    <a:pt x="457" y="380"/>
                  </a:cubicBezTo>
                  <a:cubicBezTo>
                    <a:pt x="427" y="424"/>
                    <a:pt x="425" y="427"/>
                    <a:pt x="424" y="430"/>
                  </a:cubicBezTo>
                  <a:cubicBezTo>
                    <a:pt x="401" y="471"/>
                    <a:pt x="394" y="474"/>
                    <a:pt x="391" y="480"/>
                  </a:cubicBezTo>
                  <a:cubicBezTo>
                    <a:pt x="381" y="509"/>
                    <a:pt x="381" y="506"/>
                    <a:pt x="381" y="503"/>
                  </a:cubicBezTo>
                  <a:cubicBezTo>
                    <a:pt x="415" y="463"/>
                    <a:pt x="421" y="454"/>
                    <a:pt x="429" y="448"/>
                  </a:cubicBezTo>
                  <a:cubicBezTo>
                    <a:pt x="442" y="427"/>
                    <a:pt x="447" y="428"/>
                    <a:pt x="447" y="425"/>
                  </a:cubicBezTo>
                  <a:cubicBezTo>
                    <a:pt x="472" y="394"/>
                    <a:pt x="479" y="387"/>
                    <a:pt x="484" y="380"/>
                  </a:cubicBezTo>
                  <a:cubicBezTo>
                    <a:pt x="504" y="353"/>
                    <a:pt x="508" y="349"/>
                    <a:pt x="512" y="347"/>
                  </a:cubicBezTo>
                  <a:cubicBezTo>
                    <a:pt x="538" y="309"/>
                    <a:pt x="541" y="301"/>
                    <a:pt x="545" y="294"/>
                  </a:cubicBezTo>
                  <a:cubicBezTo>
                    <a:pt x="559" y="253"/>
                    <a:pt x="562" y="251"/>
                    <a:pt x="567" y="251"/>
                  </a:cubicBezTo>
                  <a:cubicBezTo>
                    <a:pt x="523" y="343"/>
                    <a:pt x="520" y="354"/>
                    <a:pt x="512" y="360"/>
                  </a:cubicBezTo>
                  <a:cubicBezTo>
                    <a:pt x="483" y="397"/>
                    <a:pt x="482" y="399"/>
                    <a:pt x="482" y="402"/>
                  </a:cubicBezTo>
                  <a:cubicBezTo>
                    <a:pt x="463" y="420"/>
                    <a:pt x="460" y="424"/>
                    <a:pt x="459" y="430"/>
                  </a:cubicBezTo>
                  <a:cubicBezTo>
                    <a:pt x="433" y="460"/>
                    <a:pt x="432" y="462"/>
                    <a:pt x="429" y="463"/>
                  </a:cubicBezTo>
                  <a:cubicBezTo>
                    <a:pt x="403" y="503"/>
                    <a:pt x="395" y="502"/>
                    <a:pt x="394" y="508"/>
                  </a:cubicBezTo>
                  <a:cubicBezTo>
                    <a:pt x="360" y="548"/>
                    <a:pt x="356" y="558"/>
                    <a:pt x="351" y="566"/>
                  </a:cubicBezTo>
                  <a:cubicBezTo>
                    <a:pt x="315" y="653"/>
                    <a:pt x="316" y="649"/>
                    <a:pt x="319" y="649"/>
                  </a:cubicBezTo>
                  <a:cubicBezTo>
                    <a:pt x="332" y="628"/>
                    <a:pt x="333" y="622"/>
                    <a:pt x="336" y="619"/>
                  </a:cubicBezTo>
                  <a:cubicBezTo>
                    <a:pt x="367" y="582"/>
                    <a:pt x="371" y="575"/>
                    <a:pt x="376" y="568"/>
                  </a:cubicBezTo>
                  <a:cubicBezTo>
                    <a:pt x="394" y="542"/>
                    <a:pt x="402" y="543"/>
                    <a:pt x="402" y="536"/>
                  </a:cubicBezTo>
                  <a:cubicBezTo>
                    <a:pt x="438" y="505"/>
                    <a:pt x="438" y="494"/>
                    <a:pt x="447" y="490"/>
                  </a:cubicBezTo>
                  <a:cubicBezTo>
                    <a:pt x="471" y="464"/>
                    <a:pt x="471" y="452"/>
                    <a:pt x="479" y="448"/>
                  </a:cubicBezTo>
                  <a:cubicBezTo>
                    <a:pt x="500" y="419"/>
                    <a:pt x="504" y="411"/>
                    <a:pt x="510" y="405"/>
                  </a:cubicBezTo>
                  <a:cubicBezTo>
                    <a:pt x="544" y="340"/>
                    <a:pt x="544" y="334"/>
                    <a:pt x="547" y="332"/>
                  </a:cubicBezTo>
                  <a:cubicBezTo>
                    <a:pt x="576" y="260"/>
                    <a:pt x="573" y="249"/>
                    <a:pt x="577" y="244"/>
                  </a:cubicBezTo>
                  <a:cubicBezTo>
                    <a:pt x="586" y="197"/>
                    <a:pt x="588" y="164"/>
                    <a:pt x="595" y="135"/>
                  </a:cubicBezTo>
                  <a:cubicBezTo>
                    <a:pt x="594" y="196"/>
                    <a:pt x="589" y="206"/>
                    <a:pt x="590" y="224"/>
                  </a:cubicBezTo>
                  <a:cubicBezTo>
                    <a:pt x="572" y="286"/>
                    <a:pt x="575" y="297"/>
                    <a:pt x="570" y="299"/>
                  </a:cubicBezTo>
                  <a:cubicBezTo>
                    <a:pt x="537" y="378"/>
                    <a:pt x="533" y="389"/>
                    <a:pt x="525" y="397"/>
                  </a:cubicBezTo>
                  <a:cubicBezTo>
                    <a:pt x="506" y="431"/>
                    <a:pt x="503" y="431"/>
                    <a:pt x="502" y="435"/>
                  </a:cubicBezTo>
                  <a:cubicBezTo>
                    <a:pt x="485" y="464"/>
                    <a:pt x="476" y="464"/>
                    <a:pt x="477" y="473"/>
                  </a:cubicBezTo>
                  <a:cubicBezTo>
                    <a:pt x="452" y="503"/>
                    <a:pt x="446" y="505"/>
                    <a:pt x="442" y="508"/>
                  </a:cubicBezTo>
                  <a:cubicBezTo>
                    <a:pt x="424" y="523"/>
                    <a:pt x="427" y="534"/>
                    <a:pt x="419" y="533"/>
                  </a:cubicBezTo>
                  <a:cubicBezTo>
                    <a:pt x="337" y="645"/>
                    <a:pt x="338" y="641"/>
                    <a:pt x="341" y="641"/>
                  </a:cubicBezTo>
                  <a:cubicBezTo>
                    <a:pt x="357" y="630"/>
                    <a:pt x="354" y="622"/>
                    <a:pt x="359" y="621"/>
                  </a:cubicBezTo>
                  <a:cubicBezTo>
                    <a:pt x="419" y="562"/>
                    <a:pt x="442" y="543"/>
                    <a:pt x="459" y="518"/>
                  </a:cubicBezTo>
                  <a:cubicBezTo>
                    <a:pt x="475" y="496"/>
                    <a:pt x="482" y="498"/>
                    <a:pt x="482" y="493"/>
                  </a:cubicBezTo>
                  <a:cubicBezTo>
                    <a:pt x="501" y="474"/>
                    <a:pt x="503" y="471"/>
                    <a:pt x="505" y="468"/>
                  </a:cubicBezTo>
                  <a:cubicBezTo>
                    <a:pt x="547" y="407"/>
                    <a:pt x="552" y="402"/>
                    <a:pt x="557" y="397"/>
                  </a:cubicBezTo>
                  <a:cubicBezTo>
                    <a:pt x="585" y="334"/>
                    <a:pt x="592" y="336"/>
                    <a:pt x="590" y="329"/>
                  </a:cubicBezTo>
                  <a:cubicBezTo>
                    <a:pt x="604" y="294"/>
                    <a:pt x="606" y="286"/>
                    <a:pt x="610" y="281"/>
                  </a:cubicBezTo>
                  <a:cubicBezTo>
                    <a:pt x="629" y="217"/>
                    <a:pt x="627" y="222"/>
                    <a:pt x="628" y="226"/>
                  </a:cubicBezTo>
                  <a:cubicBezTo>
                    <a:pt x="614" y="259"/>
                    <a:pt x="624" y="266"/>
                    <a:pt x="618" y="269"/>
                  </a:cubicBezTo>
                  <a:cubicBezTo>
                    <a:pt x="600" y="334"/>
                    <a:pt x="592" y="341"/>
                    <a:pt x="590" y="354"/>
                  </a:cubicBezTo>
                  <a:cubicBezTo>
                    <a:pt x="569" y="389"/>
                    <a:pt x="569" y="396"/>
                    <a:pt x="565" y="400"/>
                  </a:cubicBezTo>
                  <a:cubicBezTo>
                    <a:pt x="539" y="449"/>
                    <a:pt x="528" y="446"/>
                    <a:pt x="530" y="455"/>
                  </a:cubicBezTo>
                  <a:cubicBezTo>
                    <a:pt x="494" y="498"/>
                    <a:pt x="491" y="501"/>
                    <a:pt x="487" y="505"/>
                  </a:cubicBezTo>
                  <a:cubicBezTo>
                    <a:pt x="467" y="523"/>
                    <a:pt x="465" y="536"/>
                    <a:pt x="454" y="541"/>
                  </a:cubicBezTo>
                  <a:cubicBezTo>
                    <a:pt x="435" y="560"/>
                    <a:pt x="434" y="562"/>
                    <a:pt x="434" y="566"/>
                  </a:cubicBezTo>
                  <a:cubicBezTo>
                    <a:pt x="409" y="593"/>
                    <a:pt x="397" y="589"/>
                    <a:pt x="399" y="599"/>
                  </a:cubicBezTo>
                  <a:cubicBezTo>
                    <a:pt x="371" y="623"/>
                    <a:pt x="367" y="627"/>
                    <a:pt x="364" y="631"/>
                  </a:cubicBezTo>
                  <a:cubicBezTo>
                    <a:pt x="347" y="653"/>
                    <a:pt x="344" y="654"/>
                    <a:pt x="341" y="654"/>
                  </a:cubicBezTo>
                  <a:cubicBezTo>
                    <a:pt x="306" y="715"/>
                    <a:pt x="304" y="720"/>
                    <a:pt x="301" y="722"/>
                  </a:cubicBezTo>
                  <a:cubicBezTo>
                    <a:pt x="296" y="747"/>
                    <a:pt x="297" y="745"/>
                    <a:pt x="299" y="745"/>
                  </a:cubicBezTo>
                  <a:cubicBezTo>
                    <a:pt x="318" y="708"/>
                    <a:pt x="325" y="704"/>
                    <a:pt x="329" y="697"/>
                  </a:cubicBezTo>
                  <a:cubicBezTo>
                    <a:pt x="354" y="669"/>
                    <a:pt x="351" y="661"/>
                    <a:pt x="356" y="662"/>
                  </a:cubicBezTo>
                  <a:cubicBezTo>
                    <a:pt x="380" y="634"/>
                    <a:pt x="389" y="622"/>
                    <a:pt x="399" y="611"/>
                  </a:cubicBezTo>
                  <a:cubicBezTo>
                    <a:pt x="461" y="555"/>
                    <a:pt x="469" y="552"/>
                    <a:pt x="472" y="543"/>
                  </a:cubicBezTo>
                  <a:cubicBezTo>
                    <a:pt x="512" y="507"/>
                    <a:pt x="513" y="503"/>
                    <a:pt x="520" y="503"/>
                  </a:cubicBezTo>
                  <a:cubicBezTo>
                    <a:pt x="550" y="469"/>
                    <a:pt x="557" y="461"/>
                    <a:pt x="565" y="455"/>
                  </a:cubicBezTo>
                  <a:cubicBezTo>
                    <a:pt x="598" y="394"/>
                    <a:pt x="603" y="386"/>
                    <a:pt x="610" y="380"/>
                  </a:cubicBezTo>
                  <a:cubicBezTo>
                    <a:pt x="617" y="354"/>
                    <a:pt x="618" y="350"/>
                    <a:pt x="623" y="349"/>
                  </a:cubicBezTo>
                  <a:cubicBezTo>
                    <a:pt x="643" y="301"/>
                    <a:pt x="640" y="315"/>
                    <a:pt x="638" y="317"/>
                  </a:cubicBezTo>
                  <a:cubicBezTo>
                    <a:pt x="614" y="376"/>
                    <a:pt x="614" y="391"/>
                    <a:pt x="605" y="397"/>
                  </a:cubicBezTo>
                  <a:cubicBezTo>
                    <a:pt x="571" y="455"/>
                    <a:pt x="568" y="462"/>
                    <a:pt x="565" y="470"/>
                  </a:cubicBezTo>
                  <a:cubicBezTo>
                    <a:pt x="543" y="489"/>
                    <a:pt x="545" y="498"/>
                    <a:pt x="537" y="495"/>
                  </a:cubicBezTo>
                  <a:cubicBezTo>
                    <a:pt x="520" y="516"/>
                    <a:pt x="516" y="518"/>
                    <a:pt x="512" y="521"/>
                  </a:cubicBezTo>
                  <a:cubicBezTo>
                    <a:pt x="488" y="541"/>
                    <a:pt x="485" y="549"/>
                    <a:pt x="477" y="553"/>
                  </a:cubicBezTo>
                  <a:cubicBezTo>
                    <a:pt x="451" y="584"/>
                    <a:pt x="445" y="583"/>
                    <a:pt x="444" y="589"/>
                  </a:cubicBezTo>
                  <a:cubicBezTo>
                    <a:pt x="416" y="615"/>
                    <a:pt x="402" y="624"/>
                    <a:pt x="392" y="636"/>
                  </a:cubicBezTo>
                  <a:cubicBezTo>
                    <a:pt x="369" y="660"/>
                    <a:pt x="366" y="668"/>
                    <a:pt x="359" y="672"/>
                  </a:cubicBezTo>
                  <a:cubicBezTo>
                    <a:pt x="326" y="726"/>
                    <a:pt x="315" y="734"/>
                    <a:pt x="309" y="747"/>
                  </a:cubicBezTo>
                  <a:cubicBezTo>
                    <a:pt x="299" y="770"/>
                    <a:pt x="301" y="766"/>
                    <a:pt x="304" y="762"/>
                  </a:cubicBezTo>
                  <a:cubicBezTo>
                    <a:pt x="323" y="737"/>
                    <a:pt x="326" y="734"/>
                    <a:pt x="329" y="730"/>
                  </a:cubicBezTo>
                  <a:cubicBezTo>
                    <a:pt x="353" y="695"/>
                    <a:pt x="356" y="695"/>
                    <a:pt x="359" y="694"/>
                  </a:cubicBezTo>
                  <a:cubicBezTo>
                    <a:pt x="373" y="674"/>
                    <a:pt x="377" y="671"/>
                    <a:pt x="379" y="667"/>
                  </a:cubicBezTo>
                  <a:cubicBezTo>
                    <a:pt x="427" y="618"/>
                    <a:pt x="427" y="612"/>
                    <a:pt x="432" y="611"/>
                  </a:cubicBezTo>
                  <a:cubicBezTo>
                    <a:pt x="465" y="583"/>
                    <a:pt x="468" y="575"/>
                    <a:pt x="477" y="573"/>
                  </a:cubicBezTo>
                  <a:cubicBezTo>
                    <a:pt x="532" y="525"/>
                    <a:pt x="537" y="523"/>
                    <a:pt x="540" y="521"/>
                  </a:cubicBezTo>
                  <a:cubicBezTo>
                    <a:pt x="572" y="493"/>
                    <a:pt x="577" y="488"/>
                    <a:pt x="583" y="483"/>
                  </a:cubicBezTo>
                  <a:cubicBezTo>
                    <a:pt x="603" y="467"/>
                    <a:pt x="601" y="462"/>
                    <a:pt x="603" y="460"/>
                  </a:cubicBezTo>
                  <a:cubicBezTo>
                    <a:pt x="640" y="421"/>
                    <a:pt x="644" y="403"/>
                    <a:pt x="656" y="392"/>
                  </a:cubicBezTo>
                  <a:cubicBezTo>
                    <a:pt x="677" y="336"/>
                    <a:pt x="684" y="332"/>
                    <a:pt x="686" y="322"/>
                  </a:cubicBezTo>
                  <a:cubicBezTo>
                    <a:pt x="694" y="312"/>
                    <a:pt x="693" y="316"/>
                    <a:pt x="691" y="319"/>
                  </a:cubicBezTo>
                  <a:cubicBezTo>
                    <a:pt x="672" y="371"/>
                    <a:pt x="672" y="380"/>
                    <a:pt x="666" y="385"/>
                  </a:cubicBezTo>
                  <a:cubicBezTo>
                    <a:pt x="638" y="427"/>
                    <a:pt x="637" y="437"/>
                    <a:pt x="630" y="440"/>
                  </a:cubicBezTo>
                  <a:cubicBezTo>
                    <a:pt x="614" y="466"/>
                    <a:pt x="617" y="473"/>
                    <a:pt x="613" y="473"/>
                  </a:cubicBezTo>
                  <a:cubicBezTo>
                    <a:pt x="599" y="501"/>
                    <a:pt x="588" y="506"/>
                    <a:pt x="585" y="521"/>
                  </a:cubicBezTo>
                  <a:cubicBezTo>
                    <a:pt x="536" y="580"/>
                    <a:pt x="527" y="580"/>
                    <a:pt x="527" y="589"/>
                  </a:cubicBezTo>
                  <a:cubicBezTo>
                    <a:pt x="498" y="618"/>
                    <a:pt x="489" y="617"/>
                    <a:pt x="490" y="626"/>
                  </a:cubicBezTo>
                  <a:cubicBezTo>
                    <a:pt x="455" y="659"/>
                    <a:pt x="447" y="668"/>
                    <a:pt x="437" y="674"/>
                  </a:cubicBezTo>
                  <a:cubicBezTo>
                    <a:pt x="408" y="701"/>
                    <a:pt x="406" y="706"/>
                    <a:pt x="404" y="709"/>
                  </a:cubicBezTo>
                  <a:cubicBezTo>
                    <a:pt x="384" y="728"/>
                    <a:pt x="380" y="730"/>
                    <a:pt x="377" y="732"/>
                  </a:cubicBezTo>
                  <a:cubicBezTo>
                    <a:pt x="365" y="749"/>
                    <a:pt x="359" y="754"/>
                    <a:pt x="354" y="760"/>
                  </a:cubicBezTo>
                  <a:cubicBezTo>
                    <a:pt x="309" y="824"/>
                    <a:pt x="309" y="830"/>
                    <a:pt x="304" y="830"/>
                  </a:cubicBezTo>
                  <a:cubicBezTo>
                    <a:pt x="289" y="858"/>
                    <a:pt x="285" y="858"/>
                    <a:pt x="286" y="863"/>
                  </a:cubicBezTo>
                  <a:cubicBezTo>
                    <a:pt x="270" y="881"/>
                    <a:pt x="270" y="888"/>
                    <a:pt x="266" y="891"/>
                  </a:cubicBezTo>
                  <a:cubicBezTo>
                    <a:pt x="252" y="942"/>
                    <a:pt x="260" y="953"/>
                    <a:pt x="253" y="961"/>
                  </a:cubicBezTo>
                  <a:cubicBezTo>
                    <a:pt x="275" y="924"/>
                    <a:pt x="276" y="916"/>
                    <a:pt x="281" y="913"/>
                  </a:cubicBezTo>
                  <a:cubicBezTo>
                    <a:pt x="296" y="889"/>
                    <a:pt x="296" y="885"/>
                    <a:pt x="296" y="881"/>
                  </a:cubicBezTo>
                  <a:cubicBezTo>
                    <a:pt x="328" y="826"/>
                    <a:pt x="337" y="820"/>
                    <a:pt x="341" y="808"/>
                  </a:cubicBezTo>
                  <a:cubicBezTo>
                    <a:pt x="391" y="746"/>
                    <a:pt x="402" y="741"/>
                    <a:pt x="407" y="730"/>
                  </a:cubicBezTo>
                  <a:cubicBezTo>
                    <a:pt x="466" y="676"/>
                    <a:pt x="464" y="669"/>
                    <a:pt x="472" y="672"/>
                  </a:cubicBezTo>
                  <a:cubicBezTo>
                    <a:pt x="497" y="651"/>
                    <a:pt x="495" y="644"/>
                    <a:pt x="500" y="644"/>
                  </a:cubicBezTo>
                  <a:cubicBezTo>
                    <a:pt x="524" y="614"/>
                    <a:pt x="532" y="607"/>
                    <a:pt x="540" y="599"/>
                  </a:cubicBezTo>
                  <a:cubicBezTo>
                    <a:pt x="560" y="577"/>
                    <a:pt x="562" y="575"/>
                    <a:pt x="563" y="578"/>
                  </a:cubicBezTo>
                  <a:cubicBezTo>
                    <a:pt x="532" y="621"/>
                    <a:pt x="526" y="621"/>
                    <a:pt x="525" y="626"/>
                  </a:cubicBezTo>
                  <a:cubicBezTo>
                    <a:pt x="515" y="645"/>
                    <a:pt x="502" y="643"/>
                    <a:pt x="502" y="654"/>
                  </a:cubicBezTo>
                  <a:cubicBezTo>
                    <a:pt x="477" y="678"/>
                    <a:pt x="473" y="681"/>
                    <a:pt x="467" y="682"/>
                  </a:cubicBezTo>
                  <a:cubicBezTo>
                    <a:pt x="440" y="699"/>
                    <a:pt x="454" y="709"/>
                    <a:pt x="442" y="707"/>
                  </a:cubicBezTo>
                  <a:cubicBezTo>
                    <a:pt x="411" y="729"/>
                    <a:pt x="426" y="737"/>
                    <a:pt x="417" y="737"/>
                  </a:cubicBezTo>
                  <a:cubicBezTo>
                    <a:pt x="405" y="760"/>
                    <a:pt x="394" y="754"/>
                    <a:pt x="397" y="762"/>
                  </a:cubicBezTo>
                  <a:cubicBezTo>
                    <a:pt x="340" y="837"/>
                    <a:pt x="330" y="837"/>
                    <a:pt x="331" y="848"/>
                  </a:cubicBezTo>
                  <a:cubicBezTo>
                    <a:pt x="298" y="899"/>
                    <a:pt x="301" y="909"/>
                    <a:pt x="294" y="911"/>
                  </a:cubicBezTo>
                  <a:cubicBezTo>
                    <a:pt x="276" y="946"/>
                    <a:pt x="271" y="948"/>
                    <a:pt x="271" y="956"/>
                  </a:cubicBezTo>
                  <a:cubicBezTo>
                    <a:pt x="289" y="939"/>
                    <a:pt x="287" y="927"/>
                    <a:pt x="294" y="923"/>
                  </a:cubicBezTo>
                  <a:cubicBezTo>
                    <a:pt x="324" y="876"/>
                    <a:pt x="325" y="872"/>
                    <a:pt x="329" y="871"/>
                  </a:cubicBezTo>
                  <a:cubicBezTo>
                    <a:pt x="345" y="847"/>
                    <a:pt x="350" y="842"/>
                    <a:pt x="351" y="833"/>
                  </a:cubicBezTo>
                  <a:cubicBezTo>
                    <a:pt x="391" y="775"/>
                    <a:pt x="403" y="777"/>
                    <a:pt x="404" y="767"/>
                  </a:cubicBezTo>
                  <a:cubicBezTo>
                    <a:pt x="425" y="740"/>
                    <a:pt x="432" y="742"/>
                    <a:pt x="434" y="740"/>
                  </a:cubicBezTo>
                  <a:cubicBezTo>
                    <a:pt x="450" y="719"/>
                    <a:pt x="452" y="717"/>
                    <a:pt x="455" y="714"/>
                  </a:cubicBezTo>
                  <a:cubicBezTo>
                    <a:pt x="479" y="688"/>
                    <a:pt x="486" y="686"/>
                    <a:pt x="490" y="682"/>
                  </a:cubicBezTo>
                  <a:cubicBezTo>
                    <a:pt x="517" y="654"/>
                    <a:pt x="523" y="652"/>
                    <a:pt x="525" y="646"/>
                  </a:cubicBezTo>
                  <a:cubicBezTo>
                    <a:pt x="547" y="627"/>
                    <a:pt x="547" y="624"/>
                    <a:pt x="548" y="621"/>
                  </a:cubicBezTo>
                  <a:cubicBezTo>
                    <a:pt x="574" y="586"/>
                    <a:pt x="584" y="581"/>
                    <a:pt x="588" y="571"/>
                  </a:cubicBezTo>
                  <a:cubicBezTo>
                    <a:pt x="602" y="554"/>
                    <a:pt x="603" y="558"/>
                    <a:pt x="603" y="561"/>
                  </a:cubicBezTo>
                  <a:cubicBezTo>
                    <a:pt x="564" y="608"/>
                    <a:pt x="562" y="624"/>
                    <a:pt x="553" y="631"/>
                  </a:cubicBezTo>
                  <a:cubicBezTo>
                    <a:pt x="533" y="653"/>
                    <a:pt x="531" y="655"/>
                    <a:pt x="527" y="656"/>
                  </a:cubicBezTo>
                  <a:cubicBezTo>
                    <a:pt x="489" y="688"/>
                    <a:pt x="491" y="694"/>
                    <a:pt x="487" y="694"/>
                  </a:cubicBezTo>
                  <a:cubicBezTo>
                    <a:pt x="459" y="725"/>
                    <a:pt x="455" y="729"/>
                    <a:pt x="450" y="732"/>
                  </a:cubicBezTo>
                  <a:cubicBezTo>
                    <a:pt x="414" y="777"/>
                    <a:pt x="409" y="779"/>
                    <a:pt x="404" y="782"/>
                  </a:cubicBezTo>
                  <a:cubicBezTo>
                    <a:pt x="368" y="827"/>
                    <a:pt x="367" y="833"/>
                    <a:pt x="364" y="838"/>
                  </a:cubicBezTo>
                  <a:cubicBezTo>
                    <a:pt x="347" y="861"/>
                    <a:pt x="347" y="865"/>
                    <a:pt x="344" y="865"/>
                  </a:cubicBezTo>
                  <a:cubicBezTo>
                    <a:pt x="316" y="902"/>
                    <a:pt x="318" y="908"/>
                    <a:pt x="314" y="908"/>
                  </a:cubicBezTo>
                  <a:cubicBezTo>
                    <a:pt x="297" y="944"/>
                    <a:pt x="292" y="947"/>
                    <a:pt x="289" y="951"/>
                  </a:cubicBezTo>
                  <a:cubicBezTo>
                    <a:pt x="272" y="991"/>
                    <a:pt x="265" y="999"/>
                    <a:pt x="264" y="1012"/>
                  </a:cubicBezTo>
                  <a:cubicBezTo>
                    <a:pt x="246" y="1070"/>
                    <a:pt x="247" y="1080"/>
                    <a:pt x="243" y="1084"/>
                  </a:cubicBezTo>
                  <a:cubicBezTo>
                    <a:pt x="275" y="1031"/>
                    <a:pt x="275" y="1019"/>
                    <a:pt x="281" y="1014"/>
                  </a:cubicBezTo>
                  <a:cubicBezTo>
                    <a:pt x="300" y="980"/>
                    <a:pt x="306" y="968"/>
                    <a:pt x="311" y="956"/>
                  </a:cubicBezTo>
                  <a:cubicBezTo>
                    <a:pt x="329" y="925"/>
                    <a:pt x="336" y="929"/>
                    <a:pt x="334" y="921"/>
                  </a:cubicBezTo>
                  <a:cubicBezTo>
                    <a:pt x="370" y="883"/>
                    <a:pt x="367" y="872"/>
                    <a:pt x="377" y="873"/>
                  </a:cubicBezTo>
                  <a:cubicBezTo>
                    <a:pt x="395" y="849"/>
                    <a:pt x="404" y="842"/>
                    <a:pt x="412" y="833"/>
                  </a:cubicBezTo>
                  <a:cubicBezTo>
                    <a:pt x="432" y="811"/>
                    <a:pt x="434" y="810"/>
                    <a:pt x="434" y="808"/>
                  </a:cubicBezTo>
                  <a:cubicBezTo>
                    <a:pt x="468" y="774"/>
                    <a:pt x="473" y="764"/>
                    <a:pt x="482" y="757"/>
                  </a:cubicBezTo>
                  <a:cubicBezTo>
                    <a:pt x="518" y="710"/>
                    <a:pt x="527" y="711"/>
                    <a:pt x="525" y="702"/>
                  </a:cubicBezTo>
                  <a:cubicBezTo>
                    <a:pt x="512" y="725"/>
                    <a:pt x="513" y="729"/>
                    <a:pt x="512" y="732"/>
                  </a:cubicBezTo>
                  <a:cubicBezTo>
                    <a:pt x="497" y="756"/>
                    <a:pt x="486" y="759"/>
                    <a:pt x="482" y="767"/>
                  </a:cubicBezTo>
                  <a:cubicBezTo>
                    <a:pt x="463" y="791"/>
                    <a:pt x="457" y="793"/>
                    <a:pt x="452" y="795"/>
                  </a:cubicBezTo>
                  <a:cubicBezTo>
                    <a:pt x="362" y="908"/>
                    <a:pt x="358" y="911"/>
                    <a:pt x="354" y="913"/>
                  </a:cubicBezTo>
                  <a:cubicBezTo>
                    <a:pt x="338" y="944"/>
                    <a:pt x="330" y="941"/>
                    <a:pt x="331" y="948"/>
                  </a:cubicBezTo>
                  <a:cubicBezTo>
                    <a:pt x="305" y="988"/>
                    <a:pt x="305" y="994"/>
                    <a:pt x="301" y="996"/>
                  </a:cubicBezTo>
                  <a:cubicBezTo>
                    <a:pt x="313" y="984"/>
                    <a:pt x="317" y="981"/>
                    <a:pt x="319" y="976"/>
                  </a:cubicBezTo>
                  <a:cubicBezTo>
                    <a:pt x="362" y="938"/>
                    <a:pt x="357" y="928"/>
                    <a:pt x="364" y="928"/>
                  </a:cubicBezTo>
                  <a:cubicBezTo>
                    <a:pt x="379" y="903"/>
                    <a:pt x="390" y="907"/>
                    <a:pt x="389" y="901"/>
                  </a:cubicBezTo>
                  <a:cubicBezTo>
                    <a:pt x="416" y="869"/>
                    <a:pt x="427" y="873"/>
                    <a:pt x="424" y="865"/>
                  </a:cubicBezTo>
                  <a:cubicBezTo>
                    <a:pt x="450" y="844"/>
                    <a:pt x="454" y="836"/>
                    <a:pt x="462" y="833"/>
                  </a:cubicBezTo>
                  <a:cubicBezTo>
                    <a:pt x="510" y="785"/>
                    <a:pt x="513" y="782"/>
                    <a:pt x="515" y="780"/>
                  </a:cubicBezTo>
                  <a:cubicBezTo>
                    <a:pt x="536" y="752"/>
                    <a:pt x="545" y="755"/>
                    <a:pt x="543" y="747"/>
                  </a:cubicBezTo>
                  <a:cubicBezTo>
                    <a:pt x="566" y="714"/>
                    <a:pt x="568" y="710"/>
                    <a:pt x="570" y="707"/>
                  </a:cubicBezTo>
                  <a:cubicBezTo>
                    <a:pt x="591" y="657"/>
                    <a:pt x="601" y="647"/>
                    <a:pt x="605" y="631"/>
                  </a:cubicBezTo>
                  <a:cubicBezTo>
                    <a:pt x="597" y="662"/>
                    <a:pt x="596" y="668"/>
                    <a:pt x="595" y="674"/>
                  </a:cubicBezTo>
                  <a:cubicBezTo>
                    <a:pt x="577" y="704"/>
                    <a:pt x="573" y="716"/>
                    <a:pt x="568" y="727"/>
                  </a:cubicBezTo>
                  <a:cubicBezTo>
                    <a:pt x="537" y="772"/>
                    <a:pt x="532" y="774"/>
                    <a:pt x="528" y="777"/>
                  </a:cubicBezTo>
                  <a:cubicBezTo>
                    <a:pt x="516" y="796"/>
                    <a:pt x="509" y="797"/>
                    <a:pt x="507" y="802"/>
                  </a:cubicBezTo>
                  <a:cubicBezTo>
                    <a:pt x="475" y="834"/>
                    <a:pt x="473" y="835"/>
                    <a:pt x="472" y="838"/>
                  </a:cubicBezTo>
                  <a:cubicBezTo>
                    <a:pt x="458" y="853"/>
                    <a:pt x="452" y="855"/>
                    <a:pt x="447" y="858"/>
                  </a:cubicBezTo>
                  <a:cubicBezTo>
                    <a:pt x="430" y="871"/>
                    <a:pt x="434" y="882"/>
                    <a:pt x="424" y="881"/>
                  </a:cubicBezTo>
                  <a:cubicBezTo>
                    <a:pt x="388" y="922"/>
                    <a:pt x="381" y="923"/>
                    <a:pt x="379" y="928"/>
                  </a:cubicBezTo>
                  <a:cubicBezTo>
                    <a:pt x="356" y="958"/>
                    <a:pt x="346" y="955"/>
                    <a:pt x="347" y="964"/>
                  </a:cubicBezTo>
                  <a:cubicBezTo>
                    <a:pt x="311" y="1003"/>
                    <a:pt x="313" y="1013"/>
                    <a:pt x="306" y="1014"/>
                  </a:cubicBezTo>
                  <a:cubicBezTo>
                    <a:pt x="282" y="1051"/>
                    <a:pt x="281" y="1054"/>
                    <a:pt x="281" y="1057"/>
                  </a:cubicBezTo>
                  <a:cubicBezTo>
                    <a:pt x="263" y="1076"/>
                    <a:pt x="266" y="1095"/>
                    <a:pt x="256" y="1100"/>
                  </a:cubicBezTo>
                  <a:cubicBezTo>
                    <a:pt x="251" y="1150"/>
                    <a:pt x="250" y="1138"/>
                    <a:pt x="256" y="1135"/>
                  </a:cubicBezTo>
                  <a:cubicBezTo>
                    <a:pt x="289" y="1070"/>
                    <a:pt x="297" y="1067"/>
                    <a:pt x="299" y="1059"/>
                  </a:cubicBezTo>
                  <a:cubicBezTo>
                    <a:pt x="316" y="1029"/>
                    <a:pt x="323" y="1031"/>
                    <a:pt x="321" y="1024"/>
                  </a:cubicBezTo>
                  <a:cubicBezTo>
                    <a:pt x="338" y="1004"/>
                    <a:pt x="340" y="996"/>
                    <a:pt x="344" y="991"/>
                  </a:cubicBezTo>
                  <a:cubicBezTo>
                    <a:pt x="361" y="971"/>
                    <a:pt x="363" y="965"/>
                    <a:pt x="369" y="961"/>
                  </a:cubicBezTo>
                  <a:cubicBezTo>
                    <a:pt x="436" y="888"/>
                    <a:pt x="448" y="891"/>
                    <a:pt x="447" y="880"/>
                  </a:cubicBezTo>
                  <a:cubicBezTo>
                    <a:pt x="469" y="858"/>
                    <a:pt x="474" y="859"/>
                    <a:pt x="475" y="855"/>
                  </a:cubicBezTo>
                  <a:cubicBezTo>
                    <a:pt x="505" y="824"/>
                    <a:pt x="511" y="822"/>
                    <a:pt x="512" y="815"/>
                  </a:cubicBezTo>
                  <a:cubicBezTo>
                    <a:pt x="568" y="753"/>
                    <a:pt x="565" y="741"/>
                    <a:pt x="573" y="739"/>
                  </a:cubicBezTo>
                  <a:cubicBezTo>
                    <a:pt x="584" y="730"/>
                    <a:pt x="582" y="734"/>
                    <a:pt x="580" y="737"/>
                  </a:cubicBezTo>
                  <a:cubicBezTo>
                    <a:pt x="561" y="775"/>
                    <a:pt x="553" y="785"/>
                    <a:pt x="545" y="795"/>
                  </a:cubicBezTo>
                  <a:cubicBezTo>
                    <a:pt x="516" y="828"/>
                    <a:pt x="510" y="830"/>
                    <a:pt x="507" y="838"/>
                  </a:cubicBezTo>
                  <a:cubicBezTo>
                    <a:pt x="443" y="909"/>
                    <a:pt x="435" y="906"/>
                    <a:pt x="435" y="911"/>
                  </a:cubicBezTo>
                  <a:cubicBezTo>
                    <a:pt x="419" y="924"/>
                    <a:pt x="417" y="927"/>
                    <a:pt x="417" y="931"/>
                  </a:cubicBezTo>
                  <a:cubicBezTo>
                    <a:pt x="381" y="966"/>
                    <a:pt x="371" y="974"/>
                    <a:pt x="364" y="986"/>
                  </a:cubicBezTo>
                  <a:cubicBezTo>
                    <a:pt x="347" y="1005"/>
                    <a:pt x="346" y="1013"/>
                    <a:pt x="339" y="1014"/>
                  </a:cubicBezTo>
                  <a:cubicBezTo>
                    <a:pt x="294" y="1085"/>
                    <a:pt x="293" y="1095"/>
                    <a:pt x="286" y="1100"/>
                  </a:cubicBezTo>
                  <a:cubicBezTo>
                    <a:pt x="259" y="1148"/>
                    <a:pt x="259" y="1154"/>
                    <a:pt x="256" y="1157"/>
                  </a:cubicBezTo>
                  <a:cubicBezTo>
                    <a:pt x="241" y="1199"/>
                    <a:pt x="246" y="1208"/>
                    <a:pt x="241" y="1218"/>
                  </a:cubicBezTo>
                  <a:cubicBezTo>
                    <a:pt x="260" y="1178"/>
                    <a:pt x="260" y="1172"/>
                    <a:pt x="264" y="1170"/>
                  </a:cubicBezTo>
                  <a:cubicBezTo>
                    <a:pt x="290" y="1114"/>
                    <a:pt x="297" y="1109"/>
                    <a:pt x="301" y="1102"/>
                  </a:cubicBezTo>
                  <a:cubicBezTo>
                    <a:pt x="336" y="1056"/>
                    <a:pt x="339" y="1048"/>
                    <a:pt x="344" y="1042"/>
                  </a:cubicBezTo>
                  <a:cubicBezTo>
                    <a:pt x="367" y="1006"/>
                    <a:pt x="373" y="1006"/>
                    <a:pt x="374" y="1001"/>
                  </a:cubicBezTo>
                  <a:cubicBezTo>
                    <a:pt x="410" y="964"/>
                    <a:pt x="416" y="964"/>
                    <a:pt x="417" y="959"/>
                  </a:cubicBezTo>
                  <a:cubicBezTo>
                    <a:pt x="453" y="919"/>
                    <a:pt x="467" y="910"/>
                    <a:pt x="475" y="896"/>
                  </a:cubicBezTo>
                  <a:cubicBezTo>
                    <a:pt x="505" y="865"/>
                    <a:pt x="517" y="863"/>
                    <a:pt x="520" y="850"/>
                  </a:cubicBezTo>
                  <a:cubicBezTo>
                    <a:pt x="554" y="810"/>
                    <a:pt x="558" y="807"/>
                    <a:pt x="560" y="802"/>
                  </a:cubicBezTo>
                  <a:cubicBezTo>
                    <a:pt x="584" y="766"/>
                    <a:pt x="596" y="762"/>
                    <a:pt x="598" y="750"/>
                  </a:cubicBezTo>
                  <a:cubicBezTo>
                    <a:pt x="627" y="704"/>
                    <a:pt x="632" y="702"/>
                    <a:pt x="633" y="697"/>
                  </a:cubicBezTo>
                  <a:cubicBezTo>
                    <a:pt x="623" y="720"/>
                    <a:pt x="626" y="728"/>
                    <a:pt x="621" y="727"/>
                  </a:cubicBezTo>
                  <a:cubicBezTo>
                    <a:pt x="597" y="761"/>
                    <a:pt x="596" y="771"/>
                    <a:pt x="588" y="772"/>
                  </a:cubicBezTo>
                  <a:cubicBezTo>
                    <a:pt x="575" y="802"/>
                    <a:pt x="566" y="803"/>
                    <a:pt x="565" y="812"/>
                  </a:cubicBezTo>
                  <a:cubicBezTo>
                    <a:pt x="538" y="856"/>
                    <a:pt x="525" y="854"/>
                    <a:pt x="525" y="865"/>
                  </a:cubicBezTo>
                  <a:cubicBezTo>
                    <a:pt x="510" y="886"/>
                    <a:pt x="501" y="883"/>
                    <a:pt x="500" y="888"/>
                  </a:cubicBezTo>
                  <a:cubicBezTo>
                    <a:pt x="481" y="905"/>
                    <a:pt x="479" y="907"/>
                    <a:pt x="477" y="911"/>
                  </a:cubicBezTo>
                  <a:cubicBezTo>
                    <a:pt x="449" y="935"/>
                    <a:pt x="452" y="943"/>
                    <a:pt x="447" y="943"/>
                  </a:cubicBezTo>
                  <a:cubicBezTo>
                    <a:pt x="429" y="962"/>
                    <a:pt x="427" y="963"/>
                    <a:pt x="425" y="966"/>
                  </a:cubicBezTo>
                  <a:cubicBezTo>
                    <a:pt x="401" y="992"/>
                    <a:pt x="398" y="995"/>
                    <a:pt x="394" y="996"/>
                  </a:cubicBezTo>
                  <a:cubicBezTo>
                    <a:pt x="379" y="1017"/>
                    <a:pt x="373" y="1015"/>
                    <a:pt x="374" y="1021"/>
                  </a:cubicBezTo>
                  <a:cubicBezTo>
                    <a:pt x="331" y="1077"/>
                    <a:pt x="326" y="1081"/>
                    <a:pt x="324" y="1089"/>
                  </a:cubicBezTo>
                  <a:cubicBezTo>
                    <a:pt x="309" y="1105"/>
                    <a:pt x="309" y="1109"/>
                    <a:pt x="309" y="1112"/>
                  </a:cubicBezTo>
                  <a:cubicBezTo>
                    <a:pt x="293" y="1133"/>
                    <a:pt x="293" y="1139"/>
                    <a:pt x="289" y="1142"/>
                  </a:cubicBezTo>
                  <a:cubicBezTo>
                    <a:pt x="272" y="1170"/>
                    <a:pt x="273" y="1176"/>
                    <a:pt x="271" y="1180"/>
                  </a:cubicBezTo>
                  <a:cubicBezTo>
                    <a:pt x="246" y="1241"/>
                    <a:pt x="246" y="1250"/>
                    <a:pt x="246" y="1258"/>
                  </a:cubicBezTo>
                  <a:cubicBezTo>
                    <a:pt x="257" y="1254"/>
                    <a:pt x="254" y="1246"/>
                    <a:pt x="259" y="1246"/>
                  </a:cubicBezTo>
                  <a:cubicBezTo>
                    <a:pt x="274" y="1211"/>
                    <a:pt x="275" y="1207"/>
                    <a:pt x="279" y="1205"/>
                  </a:cubicBezTo>
                  <a:cubicBezTo>
                    <a:pt x="320" y="1146"/>
                    <a:pt x="319" y="1135"/>
                    <a:pt x="327" y="1132"/>
                  </a:cubicBezTo>
                  <a:cubicBezTo>
                    <a:pt x="353" y="1085"/>
                    <a:pt x="363" y="1084"/>
                    <a:pt x="364" y="1074"/>
                  </a:cubicBezTo>
                  <a:cubicBezTo>
                    <a:pt x="392" y="1044"/>
                    <a:pt x="389" y="1036"/>
                    <a:pt x="394" y="1037"/>
                  </a:cubicBezTo>
                  <a:cubicBezTo>
                    <a:pt x="409" y="1021"/>
                    <a:pt x="409" y="1018"/>
                    <a:pt x="409" y="1016"/>
                  </a:cubicBezTo>
                  <a:cubicBezTo>
                    <a:pt x="421" y="1005"/>
                    <a:pt x="423" y="1003"/>
                    <a:pt x="427" y="1001"/>
                  </a:cubicBezTo>
                  <a:cubicBezTo>
                    <a:pt x="466" y="955"/>
                    <a:pt x="477" y="948"/>
                    <a:pt x="485" y="938"/>
                  </a:cubicBezTo>
                  <a:cubicBezTo>
                    <a:pt x="518" y="914"/>
                    <a:pt x="515" y="906"/>
                    <a:pt x="520" y="906"/>
                  </a:cubicBezTo>
                  <a:cubicBezTo>
                    <a:pt x="551" y="882"/>
                    <a:pt x="558" y="873"/>
                    <a:pt x="568" y="865"/>
                  </a:cubicBezTo>
                  <a:cubicBezTo>
                    <a:pt x="556" y="886"/>
                    <a:pt x="553" y="888"/>
                    <a:pt x="548" y="888"/>
                  </a:cubicBezTo>
                  <a:cubicBezTo>
                    <a:pt x="519" y="917"/>
                    <a:pt x="514" y="922"/>
                    <a:pt x="508" y="926"/>
                  </a:cubicBezTo>
                  <a:cubicBezTo>
                    <a:pt x="486" y="947"/>
                    <a:pt x="481" y="952"/>
                    <a:pt x="477" y="958"/>
                  </a:cubicBezTo>
                  <a:cubicBezTo>
                    <a:pt x="437" y="1004"/>
                    <a:pt x="435" y="1006"/>
                    <a:pt x="432" y="1009"/>
                  </a:cubicBezTo>
                  <a:cubicBezTo>
                    <a:pt x="378" y="1069"/>
                    <a:pt x="375" y="1086"/>
                    <a:pt x="362" y="1094"/>
                  </a:cubicBezTo>
                  <a:cubicBezTo>
                    <a:pt x="324" y="1152"/>
                    <a:pt x="326" y="1159"/>
                    <a:pt x="319" y="1157"/>
                  </a:cubicBezTo>
                  <a:cubicBezTo>
                    <a:pt x="305" y="1192"/>
                    <a:pt x="293" y="1190"/>
                    <a:pt x="294" y="1200"/>
                  </a:cubicBezTo>
                  <a:cubicBezTo>
                    <a:pt x="266" y="1260"/>
                    <a:pt x="259" y="1258"/>
                    <a:pt x="259" y="1263"/>
                  </a:cubicBezTo>
                  <a:cubicBezTo>
                    <a:pt x="251" y="1298"/>
                    <a:pt x="251" y="1292"/>
                    <a:pt x="246" y="1291"/>
                  </a:cubicBezTo>
                  <a:cubicBezTo>
                    <a:pt x="271" y="1295"/>
                    <a:pt x="258" y="1283"/>
                    <a:pt x="271" y="1283"/>
                  </a:cubicBezTo>
                  <a:cubicBezTo>
                    <a:pt x="326" y="1167"/>
                    <a:pt x="332" y="1165"/>
                    <a:pt x="334" y="1160"/>
                  </a:cubicBezTo>
                  <a:cubicBezTo>
                    <a:pt x="350" y="1123"/>
                    <a:pt x="361" y="1126"/>
                    <a:pt x="359" y="1117"/>
                  </a:cubicBezTo>
                  <a:cubicBezTo>
                    <a:pt x="387" y="1084"/>
                    <a:pt x="394" y="1076"/>
                    <a:pt x="399" y="1067"/>
                  </a:cubicBezTo>
                  <a:cubicBezTo>
                    <a:pt x="475" y="1001"/>
                    <a:pt x="472" y="992"/>
                    <a:pt x="480" y="994"/>
                  </a:cubicBezTo>
                  <a:cubicBezTo>
                    <a:pt x="497" y="981"/>
                    <a:pt x="502" y="975"/>
                    <a:pt x="510" y="971"/>
                  </a:cubicBezTo>
                  <a:cubicBezTo>
                    <a:pt x="532" y="952"/>
                    <a:pt x="534" y="948"/>
                    <a:pt x="540" y="948"/>
                  </a:cubicBezTo>
                  <a:cubicBezTo>
                    <a:pt x="553" y="931"/>
                    <a:pt x="556" y="931"/>
                    <a:pt x="558" y="931"/>
                  </a:cubicBezTo>
                  <a:cubicBezTo>
                    <a:pt x="594" y="891"/>
                    <a:pt x="607" y="882"/>
                    <a:pt x="613" y="865"/>
                  </a:cubicBezTo>
                  <a:cubicBezTo>
                    <a:pt x="599" y="896"/>
                    <a:pt x="595" y="896"/>
                    <a:pt x="596" y="901"/>
                  </a:cubicBezTo>
                  <a:cubicBezTo>
                    <a:pt x="577" y="920"/>
                    <a:pt x="574" y="924"/>
                    <a:pt x="568" y="926"/>
                  </a:cubicBezTo>
                  <a:cubicBezTo>
                    <a:pt x="544" y="951"/>
                    <a:pt x="537" y="951"/>
                    <a:pt x="538" y="958"/>
                  </a:cubicBezTo>
                  <a:cubicBezTo>
                    <a:pt x="508" y="985"/>
                    <a:pt x="498" y="990"/>
                    <a:pt x="490" y="996"/>
                  </a:cubicBezTo>
                  <a:cubicBezTo>
                    <a:pt x="458" y="1014"/>
                    <a:pt x="462" y="1026"/>
                    <a:pt x="455" y="1026"/>
                  </a:cubicBezTo>
                  <a:cubicBezTo>
                    <a:pt x="438" y="1046"/>
                    <a:pt x="433" y="1046"/>
                    <a:pt x="432" y="1049"/>
                  </a:cubicBezTo>
                  <a:cubicBezTo>
                    <a:pt x="398" y="1090"/>
                    <a:pt x="392" y="1088"/>
                    <a:pt x="392" y="1092"/>
                  </a:cubicBezTo>
                  <a:cubicBezTo>
                    <a:pt x="371" y="1115"/>
                    <a:pt x="368" y="1120"/>
                    <a:pt x="367" y="1127"/>
                  </a:cubicBezTo>
                  <a:cubicBezTo>
                    <a:pt x="343" y="1159"/>
                    <a:pt x="343" y="1167"/>
                    <a:pt x="339" y="1170"/>
                  </a:cubicBezTo>
                  <a:cubicBezTo>
                    <a:pt x="304" y="1239"/>
                    <a:pt x="296" y="1239"/>
                    <a:pt x="296" y="1248"/>
                  </a:cubicBezTo>
                  <a:cubicBezTo>
                    <a:pt x="278" y="1277"/>
                    <a:pt x="287" y="1279"/>
                    <a:pt x="281" y="1281"/>
                  </a:cubicBezTo>
                  <a:cubicBezTo>
                    <a:pt x="246" y="1371"/>
                    <a:pt x="256" y="1372"/>
                    <a:pt x="254" y="1386"/>
                  </a:cubicBezTo>
                  <a:cubicBezTo>
                    <a:pt x="266" y="1357"/>
                    <a:pt x="266" y="1353"/>
                    <a:pt x="266" y="1349"/>
                  </a:cubicBezTo>
                  <a:cubicBezTo>
                    <a:pt x="293" y="1281"/>
                    <a:pt x="296" y="1281"/>
                    <a:pt x="299" y="1281"/>
                  </a:cubicBezTo>
                  <a:cubicBezTo>
                    <a:pt x="308" y="1258"/>
                    <a:pt x="314" y="1259"/>
                    <a:pt x="312" y="1251"/>
                  </a:cubicBezTo>
                  <a:cubicBezTo>
                    <a:pt x="332" y="1226"/>
                    <a:pt x="333" y="1221"/>
                    <a:pt x="334" y="1215"/>
                  </a:cubicBezTo>
                  <a:cubicBezTo>
                    <a:pt x="360" y="1186"/>
                    <a:pt x="360" y="1174"/>
                    <a:pt x="367" y="1170"/>
                  </a:cubicBezTo>
                  <a:cubicBezTo>
                    <a:pt x="400" y="1124"/>
                    <a:pt x="404" y="1118"/>
                    <a:pt x="410" y="1112"/>
                  </a:cubicBezTo>
                  <a:cubicBezTo>
                    <a:pt x="423" y="1096"/>
                    <a:pt x="424" y="1094"/>
                    <a:pt x="427" y="1094"/>
                  </a:cubicBezTo>
                  <a:cubicBezTo>
                    <a:pt x="449" y="1060"/>
                    <a:pt x="460" y="1065"/>
                    <a:pt x="457" y="1057"/>
                  </a:cubicBezTo>
                  <a:cubicBezTo>
                    <a:pt x="497" y="1018"/>
                    <a:pt x="528" y="1004"/>
                    <a:pt x="548" y="979"/>
                  </a:cubicBezTo>
                  <a:cubicBezTo>
                    <a:pt x="588" y="940"/>
                    <a:pt x="590" y="931"/>
                    <a:pt x="596" y="926"/>
                  </a:cubicBezTo>
                  <a:cubicBezTo>
                    <a:pt x="623" y="900"/>
                    <a:pt x="616" y="899"/>
                    <a:pt x="618" y="906"/>
                  </a:cubicBezTo>
                  <a:cubicBezTo>
                    <a:pt x="606" y="925"/>
                    <a:pt x="604" y="927"/>
                    <a:pt x="601" y="928"/>
                  </a:cubicBezTo>
                  <a:cubicBezTo>
                    <a:pt x="563" y="980"/>
                    <a:pt x="555" y="982"/>
                    <a:pt x="553" y="989"/>
                  </a:cubicBezTo>
                  <a:cubicBezTo>
                    <a:pt x="513" y="1021"/>
                    <a:pt x="511" y="1023"/>
                    <a:pt x="508" y="1024"/>
                  </a:cubicBezTo>
                  <a:cubicBezTo>
                    <a:pt x="476" y="1056"/>
                    <a:pt x="471" y="1060"/>
                    <a:pt x="465" y="1062"/>
                  </a:cubicBezTo>
                  <a:cubicBezTo>
                    <a:pt x="439" y="1098"/>
                    <a:pt x="432" y="1100"/>
                    <a:pt x="427" y="1104"/>
                  </a:cubicBezTo>
                  <a:cubicBezTo>
                    <a:pt x="413" y="1124"/>
                    <a:pt x="407" y="1124"/>
                    <a:pt x="407" y="1132"/>
                  </a:cubicBezTo>
                  <a:cubicBezTo>
                    <a:pt x="374" y="1182"/>
                    <a:pt x="363" y="1186"/>
                    <a:pt x="359" y="1198"/>
                  </a:cubicBezTo>
                  <a:cubicBezTo>
                    <a:pt x="344" y="1221"/>
                    <a:pt x="342" y="1223"/>
                    <a:pt x="342" y="1225"/>
                  </a:cubicBezTo>
                  <a:cubicBezTo>
                    <a:pt x="314" y="1273"/>
                    <a:pt x="309" y="1276"/>
                    <a:pt x="309" y="1283"/>
                  </a:cubicBezTo>
                  <a:cubicBezTo>
                    <a:pt x="299" y="1304"/>
                    <a:pt x="294" y="1306"/>
                    <a:pt x="294" y="1313"/>
                  </a:cubicBezTo>
                  <a:cubicBezTo>
                    <a:pt x="281" y="1340"/>
                    <a:pt x="281" y="1342"/>
                    <a:pt x="279" y="1341"/>
                  </a:cubicBezTo>
                  <a:cubicBezTo>
                    <a:pt x="272" y="1377"/>
                    <a:pt x="264" y="1384"/>
                    <a:pt x="266" y="1402"/>
                  </a:cubicBezTo>
                  <a:cubicBezTo>
                    <a:pt x="266" y="1422"/>
                    <a:pt x="267" y="1407"/>
                    <a:pt x="274" y="1399"/>
                  </a:cubicBezTo>
                  <a:cubicBezTo>
                    <a:pt x="295" y="1345"/>
                    <a:pt x="300" y="1321"/>
                    <a:pt x="314" y="1306"/>
                  </a:cubicBezTo>
                  <a:cubicBezTo>
                    <a:pt x="332" y="1263"/>
                    <a:pt x="339" y="1255"/>
                    <a:pt x="347" y="1248"/>
                  </a:cubicBezTo>
                  <a:cubicBezTo>
                    <a:pt x="384" y="1190"/>
                    <a:pt x="386" y="1184"/>
                    <a:pt x="392" y="1182"/>
                  </a:cubicBezTo>
                  <a:cubicBezTo>
                    <a:pt x="430" y="1138"/>
                    <a:pt x="434" y="1127"/>
                    <a:pt x="445" y="1122"/>
                  </a:cubicBezTo>
                  <a:cubicBezTo>
                    <a:pt x="500" y="1074"/>
                    <a:pt x="508" y="1067"/>
                    <a:pt x="515" y="1059"/>
                  </a:cubicBezTo>
                  <a:cubicBezTo>
                    <a:pt x="543" y="1027"/>
                    <a:pt x="554" y="1024"/>
                    <a:pt x="558" y="1014"/>
                  </a:cubicBezTo>
                  <a:cubicBezTo>
                    <a:pt x="546" y="1032"/>
                    <a:pt x="548" y="1039"/>
                    <a:pt x="545" y="1041"/>
                  </a:cubicBezTo>
                  <a:cubicBezTo>
                    <a:pt x="519" y="1066"/>
                    <a:pt x="517" y="1068"/>
                    <a:pt x="515" y="1072"/>
                  </a:cubicBezTo>
                  <a:cubicBezTo>
                    <a:pt x="498" y="1090"/>
                    <a:pt x="490" y="1087"/>
                    <a:pt x="490" y="1092"/>
                  </a:cubicBezTo>
                  <a:cubicBezTo>
                    <a:pt x="467" y="1109"/>
                    <a:pt x="464" y="1117"/>
                    <a:pt x="457" y="1120"/>
                  </a:cubicBezTo>
                  <a:cubicBezTo>
                    <a:pt x="439" y="1141"/>
                    <a:pt x="434" y="1146"/>
                    <a:pt x="430" y="1152"/>
                  </a:cubicBezTo>
                  <a:cubicBezTo>
                    <a:pt x="407" y="1180"/>
                    <a:pt x="396" y="1189"/>
                    <a:pt x="389" y="1203"/>
                  </a:cubicBezTo>
                  <a:cubicBezTo>
                    <a:pt x="340" y="1277"/>
                    <a:pt x="340" y="1283"/>
                    <a:pt x="334" y="1283"/>
                  </a:cubicBezTo>
                  <a:cubicBezTo>
                    <a:pt x="311" y="1324"/>
                    <a:pt x="312" y="1337"/>
                    <a:pt x="304" y="1341"/>
                  </a:cubicBezTo>
                  <a:cubicBezTo>
                    <a:pt x="283" y="1403"/>
                    <a:pt x="280" y="1411"/>
                    <a:pt x="276" y="1419"/>
                  </a:cubicBezTo>
                  <a:cubicBezTo>
                    <a:pt x="267" y="1456"/>
                    <a:pt x="262" y="1466"/>
                    <a:pt x="264" y="1469"/>
                  </a:cubicBezTo>
                  <a:cubicBezTo>
                    <a:pt x="279" y="1429"/>
                    <a:pt x="286" y="1428"/>
                    <a:pt x="284" y="1419"/>
                  </a:cubicBezTo>
                  <a:cubicBezTo>
                    <a:pt x="311" y="1363"/>
                    <a:pt x="316" y="1353"/>
                    <a:pt x="322" y="1344"/>
                  </a:cubicBezTo>
                  <a:cubicBezTo>
                    <a:pt x="341" y="1299"/>
                    <a:pt x="344" y="1299"/>
                    <a:pt x="347" y="1298"/>
                  </a:cubicBezTo>
                  <a:cubicBezTo>
                    <a:pt x="377" y="1253"/>
                    <a:pt x="377" y="1246"/>
                    <a:pt x="382" y="1243"/>
                  </a:cubicBezTo>
                  <a:cubicBezTo>
                    <a:pt x="470" y="1149"/>
                    <a:pt x="469" y="1136"/>
                    <a:pt x="480" y="1135"/>
                  </a:cubicBezTo>
                  <a:cubicBezTo>
                    <a:pt x="514" y="1093"/>
                    <a:pt x="525" y="1097"/>
                    <a:pt x="523" y="1089"/>
                  </a:cubicBezTo>
                  <a:cubicBezTo>
                    <a:pt x="569" y="1039"/>
                    <a:pt x="577" y="1036"/>
                    <a:pt x="581" y="1029"/>
                  </a:cubicBezTo>
                  <a:cubicBezTo>
                    <a:pt x="617" y="976"/>
                    <a:pt x="617" y="985"/>
                    <a:pt x="613" y="989"/>
                  </a:cubicBezTo>
                  <a:cubicBezTo>
                    <a:pt x="598" y="1018"/>
                    <a:pt x="597" y="1023"/>
                    <a:pt x="596" y="1029"/>
                  </a:cubicBezTo>
                  <a:cubicBezTo>
                    <a:pt x="570" y="1050"/>
                    <a:pt x="572" y="1056"/>
                    <a:pt x="568" y="1057"/>
                  </a:cubicBezTo>
                  <a:cubicBezTo>
                    <a:pt x="549" y="1084"/>
                    <a:pt x="545" y="1084"/>
                    <a:pt x="545" y="1089"/>
                  </a:cubicBezTo>
                  <a:cubicBezTo>
                    <a:pt x="517" y="1111"/>
                    <a:pt x="509" y="1114"/>
                    <a:pt x="505" y="1122"/>
                  </a:cubicBezTo>
                  <a:cubicBezTo>
                    <a:pt x="448" y="1187"/>
                    <a:pt x="435" y="1186"/>
                    <a:pt x="435" y="1198"/>
                  </a:cubicBezTo>
                  <a:cubicBezTo>
                    <a:pt x="358" y="1294"/>
                    <a:pt x="359" y="1303"/>
                    <a:pt x="352" y="1303"/>
                  </a:cubicBezTo>
                  <a:cubicBezTo>
                    <a:pt x="338" y="1342"/>
                    <a:pt x="332" y="1344"/>
                    <a:pt x="329" y="1349"/>
                  </a:cubicBezTo>
                  <a:cubicBezTo>
                    <a:pt x="294" y="1419"/>
                    <a:pt x="294" y="1435"/>
                    <a:pt x="287" y="1442"/>
                  </a:cubicBezTo>
                  <a:cubicBezTo>
                    <a:pt x="275" y="1485"/>
                    <a:pt x="278" y="1489"/>
                    <a:pt x="279" y="1495"/>
                  </a:cubicBezTo>
                  <a:cubicBezTo>
                    <a:pt x="284" y="1538"/>
                    <a:pt x="280" y="1529"/>
                    <a:pt x="282" y="1525"/>
                  </a:cubicBezTo>
                  <a:cubicBezTo>
                    <a:pt x="295" y="1474"/>
                    <a:pt x="302" y="1461"/>
                    <a:pt x="307" y="1447"/>
                  </a:cubicBezTo>
                  <a:cubicBezTo>
                    <a:pt x="319" y="1424"/>
                    <a:pt x="316" y="1416"/>
                    <a:pt x="319" y="1414"/>
                  </a:cubicBezTo>
                  <a:cubicBezTo>
                    <a:pt x="344" y="1364"/>
                    <a:pt x="347" y="1363"/>
                    <a:pt x="347" y="1359"/>
                  </a:cubicBezTo>
                  <a:cubicBezTo>
                    <a:pt x="359" y="1339"/>
                    <a:pt x="361" y="1336"/>
                    <a:pt x="362" y="1334"/>
                  </a:cubicBezTo>
                  <a:cubicBezTo>
                    <a:pt x="386" y="1299"/>
                    <a:pt x="387" y="1292"/>
                    <a:pt x="392" y="1288"/>
                  </a:cubicBezTo>
                  <a:cubicBezTo>
                    <a:pt x="420" y="1249"/>
                    <a:pt x="427" y="1239"/>
                    <a:pt x="435" y="1230"/>
                  </a:cubicBezTo>
                  <a:cubicBezTo>
                    <a:pt x="468" y="1194"/>
                    <a:pt x="469" y="1191"/>
                    <a:pt x="473" y="1190"/>
                  </a:cubicBezTo>
                  <a:cubicBezTo>
                    <a:pt x="499" y="1158"/>
                    <a:pt x="504" y="1154"/>
                    <a:pt x="508" y="1150"/>
                  </a:cubicBezTo>
                  <a:cubicBezTo>
                    <a:pt x="538" y="1112"/>
                    <a:pt x="545" y="1102"/>
                    <a:pt x="553" y="1092"/>
                  </a:cubicBezTo>
                  <a:cubicBezTo>
                    <a:pt x="577" y="1069"/>
                    <a:pt x="569" y="1068"/>
                    <a:pt x="568" y="1074"/>
                  </a:cubicBezTo>
                  <a:cubicBezTo>
                    <a:pt x="540" y="1125"/>
                    <a:pt x="527" y="1138"/>
                    <a:pt x="518" y="1152"/>
                  </a:cubicBezTo>
                  <a:cubicBezTo>
                    <a:pt x="491" y="1186"/>
                    <a:pt x="486" y="1188"/>
                    <a:pt x="483" y="1190"/>
                  </a:cubicBezTo>
                  <a:cubicBezTo>
                    <a:pt x="445" y="1238"/>
                    <a:pt x="436" y="1241"/>
                    <a:pt x="432" y="1250"/>
                  </a:cubicBezTo>
                  <a:cubicBezTo>
                    <a:pt x="381" y="1320"/>
                    <a:pt x="378" y="1330"/>
                    <a:pt x="372" y="1336"/>
                  </a:cubicBezTo>
                  <a:cubicBezTo>
                    <a:pt x="342" y="1391"/>
                    <a:pt x="337" y="1398"/>
                    <a:pt x="332" y="1404"/>
                  </a:cubicBezTo>
                  <a:cubicBezTo>
                    <a:pt x="297" y="1512"/>
                    <a:pt x="299" y="1511"/>
                    <a:pt x="297" y="1517"/>
                  </a:cubicBezTo>
                  <a:cubicBezTo>
                    <a:pt x="285" y="1562"/>
                    <a:pt x="292" y="1562"/>
                    <a:pt x="292" y="1570"/>
                  </a:cubicBezTo>
                  <a:cubicBezTo>
                    <a:pt x="308" y="1526"/>
                    <a:pt x="315" y="1528"/>
                    <a:pt x="312" y="1520"/>
                  </a:cubicBezTo>
                  <a:cubicBezTo>
                    <a:pt x="334" y="1475"/>
                    <a:pt x="332" y="1464"/>
                    <a:pt x="339" y="1462"/>
                  </a:cubicBezTo>
                  <a:cubicBezTo>
                    <a:pt x="371" y="1397"/>
                    <a:pt x="376" y="1392"/>
                    <a:pt x="380" y="1386"/>
                  </a:cubicBezTo>
                  <a:cubicBezTo>
                    <a:pt x="418" y="1328"/>
                    <a:pt x="420" y="1321"/>
                    <a:pt x="425" y="1316"/>
                  </a:cubicBezTo>
                  <a:cubicBezTo>
                    <a:pt x="441" y="1283"/>
                    <a:pt x="447" y="1285"/>
                    <a:pt x="447" y="1281"/>
                  </a:cubicBezTo>
                  <a:cubicBezTo>
                    <a:pt x="479" y="1240"/>
                    <a:pt x="484" y="1230"/>
                    <a:pt x="493" y="1225"/>
                  </a:cubicBezTo>
                  <a:cubicBezTo>
                    <a:pt x="510" y="1208"/>
                    <a:pt x="509" y="1213"/>
                    <a:pt x="513" y="1213"/>
                  </a:cubicBezTo>
                  <a:cubicBezTo>
                    <a:pt x="523" y="1194"/>
                    <a:pt x="525" y="1193"/>
                    <a:pt x="525" y="1190"/>
                  </a:cubicBezTo>
                  <a:cubicBezTo>
                    <a:pt x="562" y="1144"/>
                    <a:pt x="564" y="1140"/>
                    <a:pt x="563" y="1135"/>
                  </a:cubicBezTo>
                  <a:cubicBezTo>
                    <a:pt x="582" y="1095"/>
                    <a:pt x="589" y="1084"/>
                    <a:pt x="596" y="1072"/>
                  </a:cubicBezTo>
                  <a:cubicBezTo>
                    <a:pt x="579" y="1116"/>
                    <a:pt x="576" y="1130"/>
                    <a:pt x="571" y="1142"/>
                  </a:cubicBezTo>
                  <a:cubicBezTo>
                    <a:pt x="549" y="1177"/>
                    <a:pt x="552" y="1188"/>
                    <a:pt x="545" y="1190"/>
                  </a:cubicBezTo>
                  <a:cubicBezTo>
                    <a:pt x="519" y="1245"/>
                    <a:pt x="511" y="1246"/>
                    <a:pt x="513" y="1255"/>
                  </a:cubicBezTo>
                  <a:cubicBezTo>
                    <a:pt x="489" y="1289"/>
                    <a:pt x="487" y="1295"/>
                    <a:pt x="485" y="1301"/>
                  </a:cubicBezTo>
                  <a:cubicBezTo>
                    <a:pt x="460" y="1334"/>
                    <a:pt x="463" y="1345"/>
                    <a:pt x="458" y="1349"/>
                  </a:cubicBezTo>
                  <a:cubicBezTo>
                    <a:pt x="437" y="1384"/>
                    <a:pt x="437" y="1392"/>
                    <a:pt x="432" y="1396"/>
                  </a:cubicBezTo>
                  <a:cubicBezTo>
                    <a:pt x="427" y="1433"/>
                    <a:pt x="425" y="1426"/>
                    <a:pt x="427" y="1424"/>
                  </a:cubicBezTo>
                  <a:cubicBezTo>
                    <a:pt x="443" y="1405"/>
                    <a:pt x="440" y="1397"/>
                    <a:pt x="445" y="1396"/>
                  </a:cubicBezTo>
                  <a:cubicBezTo>
                    <a:pt x="475" y="1348"/>
                    <a:pt x="476" y="1344"/>
                    <a:pt x="475" y="1338"/>
                  </a:cubicBezTo>
                  <a:cubicBezTo>
                    <a:pt x="497" y="1313"/>
                    <a:pt x="494" y="1305"/>
                    <a:pt x="498" y="1303"/>
                  </a:cubicBezTo>
                  <a:cubicBezTo>
                    <a:pt x="497" y="1315"/>
                    <a:pt x="494" y="1322"/>
                    <a:pt x="490" y="1328"/>
                  </a:cubicBezTo>
                  <a:cubicBezTo>
                    <a:pt x="462" y="1378"/>
                    <a:pt x="460" y="1382"/>
                    <a:pt x="460" y="1386"/>
                  </a:cubicBezTo>
                  <a:cubicBezTo>
                    <a:pt x="425" y="1445"/>
                    <a:pt x="428" y="1453"/>
                    <a:pt x="425" y="1454"/>
                  </a:cubicBezTo>
                  <a:cubicBezTo>
                    <a:pt x="405" y="1499"/>
                    <a:pt x="398" y="1512"/>
                    <a:pt x="392" y="1525"/>
                  </a:cubicBezTo>
                  <a:cubicBezTo>
                    <a:pt x="371" y="1599"/>
                    <a:pt x="365" y="1598"/>
                    <a:pt x="367" y="1605"/>
                  </a:cubicBezTo>
                  <a:cubicBezTo>
                    <a:pt x="354" y="1641"/>
                    <a:pt x="358" y="1653"/>
                    <a:pt x="352" y="1656"/>
                  </a:cubicBezTo>
                  <a:cubicBezTo>
                    <a:pt x="346" y="1759"/>
                    <a:pt x="343" y="1757"/>
                    <a:pt x="342" y="1754"/>
                  </a:cubicBezTo>
                  <a:cubicBezTo>
                    <a:pt x="349" y="1713"/>
                    <a:pt x="354" y="1702"/>
                    <a:pt x="357" y="1691"/>
                  </a:cubicBezTo>
                  <a:cubicBezTo>
                    <a:pt x="378" y="1637"/>
                    <a:pt x="375" y="1627"/>
                    <a:pt x="380" y="1625"/>
                  </a:cubicBezTo>
                  <a:cubicBezTo>
                    <a:pt x="393" y="1579"/>
                    <a:pt x="398" y="1569"/>
                    <a:pt x="402" y="1560"/>
                  </a:cubicBezTo>
                  <a:cubicBezTo>
                    <a:pt x="415" y="1520"/>
                    <a:pt x="417" y="1514"/>
                    <a:pt x="422" y="1512"/>
                  </a:cubicBezTo>
                  <a:cubicBezTo>
                    <a:pt x="438" y="1477"/>
                    <a:pt x="435" y="1466"/>
                    <a:pt x="440" y="1464"/>
                  </a:cubicBezTo>
                  <a:cubicBezTo>
                    <a:pt x="491" y="1374"/>
                    <a:pt x="493" y="1369"/>
                    <a:pt x="493" y="1361"/>
                  </a:cubicBezTo>
                  <a:cubicBezTo>
                    <a:pt x="533" y="1307"/>
                    <a:pt x="537" y="1281"/>
                    <a:pt x="551" y="1265"/>
                  </a:cubicBezTo>
                  <a:cubicBezTo>
                    <a:pt x="567" y="1213"/>
                    <a:pt x="572" y="1200"/>
                    <a:pt x="576" y="1187"/>
                  </a:cubicBezTo>
                  <a:cubicBezTo>
                    <a:pt x="570" y="1224"/>
                    <a:pt x="567" y="1232"/>
                    <a:pt x="566" y="1243"/>
                  </a:cubicBezTo>
                  <a:cubicBezTo>
                    <a:pt x="527" y="1322"/>
                    <a:pt x="522" y="1329"/>
                    <a:pt x="520" y="1338"/>
                  </a:cubicBezTo>
                  <a:cubicBezTo>
                    <a:pt x="499" y="1364"/>
                    <a:pt x="499" y="1376"/>
                    <a:pt x="493" y="1381"/>
                  </a:cubicBezTo>
                  <a:cubicBezTo>
                    <a:pt x="498" y="1392"/>
                    <a:pt x="498" y="1398"/>
                    <a:pt x="498" y="1404"/>
                  </a:cubicBezTo>
                  <a:cubicBezTo>
                    <a:pt x="532" y="1330"/>
                    <a:pt x="532" y="1345"/>
                    <a:pt x="528" y="1343"/>
                  </a:cubicBezTo>
                  <a:cubicBezTo>
                    <a:pt x="511" y="1391"/>
                    <a:pt x="508" y="1400"/>
                    <a:pt x="505" y="1409"/>
                  </a:cubicBezTo>
                  <a:cubicBezTo>
                    <a:pt x="497" y="1445"/>
                    <a:pt x="494" y="1455"/>
                    <a:pt x="493" y="1467"/>
                  </a:cubicBezTo>
                  <a:cubicBezTo>
                    <a:pt x="496" y="1535"/>
                    <a:pt x="492" y="1549"/>
                    <a:pt x="490" y="1567"/>
                  </a:cubicBezTo>
                  <a:cubicBezTo>
                    <a:pt x="476" y="1593"/>
                    <a:pt x="479" y="1606"/>
                    <a:pt x="473" y="1610"/>
                  </a:cubicBezTo>
                  <a:cubicBezTo>
                    <a:pt x="427" y="1706"/>
                    <a:pt x="422" y="1720"/>
                    <a:pt x="413" y="1731"/>
                  </a:cubicBezTo>
                  <a:cubicBezTo>
                    <a:pt x="408" y="1755"/>
                    <a:pt x="414" y="1746"/>
                    <a:pt x="415" y="1744"/>
                  </a:cubicBezTo>
                  <a:cubicBezTo>
                    <a:pt x="452" y="1724"/>
                    <a:pt x="461" y="1714"/>
                    <a:pt x="468" y="1718"/>
                  </a:cubicBezTo>
                  <a:cubicBezTo>
                    <a:pt x="439" y="1738"/>
                    <a:pt x="429" y="1744"/>
                    <a:pt x="423" y="1754"/>
                  </a:cubicBezTo>
                  <a:cubicBezTo>
                    <a:pt x="390" y="1807"/>
                    <a:pt x="394" y="1818"/>
                    <a:pt x="390" y="1819"/>
                  </a:cubicBezTo>
                  <a:cubicBezTo>
                    <a:pt x="387" y="1852"/>
                    <a:pt x="390" y="1857"/>
                    <a:pt x="393" y="1864"/>
                  </a:cubicBezTo>
                  <a:cubicBezTo>
                    <a:pt x="395" y="1893"/>
                    <a:pt x="401" y="1904"/>
                    <a:pt x="405" y="1917"/>
                  </a:cubicBezTo>
                  <a:cubicBezTo>
                    <a:pt x="418" y="1937"/>
                    <a:pt x="423" y="1944"/>
                    <a:pt x="418" y="1950"/>
                  </a:cubicBezTo>
                  <a:cubicBezTo>
                    <a:pt x="398" y="1927"/>
                    <a:pt x="390" y="1922"/>
                    <a:pt x="388" y="1912"/>
                  </a:cubicBezTo>
                  <a:cubicBezTo>
                    <a:pt x="371" y="1883"/>
                    <a:pt x="363" y="1883"/>
                    <a:pt x="357" y="1880"/>
                  </a:cubicBezTo>
                  <a:cubicBezTo>
                    <a:pt x="325" y="1849"/>
                    <a:pt x="317" y="1848"/>
                    <a:pt x="315" y="1842"/>
                  </a:cubicBezTo>
                  <a:cubicBezTo>
                    <a:pt x="284" y="1820"/>
                    <a:pt x="288" y="1832"/>
                    <a:pt x="299" y="1829"/>
                  </a:cubicBezTo>
                  <a:cubicBezTo>
                    <a:pt x="296" y="1823"/>
                    <a:pt x="286" y="1823"/>
                    <a:pt x="282" y="1817"/>
                  </a:cubicBezTo>
                  <a:cubicBezTo>
                    <a:pt x="235" y="1800"/>
                    <a:pt x="246" y="1796"/>
                    <a:pt x="252" y="1802"/>
                  </a:cubicBezTo>
                  <a:cubicBezTo>
                    <a:pt x="301" y="1810"/>
                    <a:pt x="324" y="1818"/>
                    <a:pt x="342" y="1829"/>
                  </a:cubicBezTo>
                  <a:cubicBezTo>
                    <a:pt x="332" y="1811"/>
                    <a:pt x="328" y="1807"/>
                    <a:pt x="325" y="1802"/>
                  </a:cubicBezTo>
                  <a:cubicBezTo>
                    <a:pt x="300" y="1767"/>
                    <a:pt x="291" y="1768"/>
                    <a:pt x="292" y="1759"/>
                  </a:cubicBezTo>
                  <a:cubicBezTo>
                    <a:pt x="254" y="1707"/>
                    <a:pt x="246" y="1698"/>
                    <a:pt x="239" y="1688"/>
                  </a:cubicBezTo>
                  <a:cubicBezTo>
                    <a:pt x="214" y="1649"/>
                    <a:pt x="204" y="1642"/>
                    <a:pt x="201" y="1628"/>
                  </a:cubicBezTo>
                  <a:cubicBezTo>
                    <a:pt x="178" y="1567"/>
                    <a:pt x="173" y="1562"/>
                    <a:pt x="168" y="1558"/>
                  </a:cubicBezTo>
                  <a:cubicBezTo>
                    <a:pt x="153" y="1520"/>
                    <a:pt x="151" y="1514"/>
                    <a:pt x="146" y="1512"/>
                  </a:cubicBezTo>
                  <a:cubicBezTo>
                    <a:pt x="133" y="1472"/>
                    <a:pt x="123" y="1469"/>
                    <a:pt x="123" y="1457"/>
                  </a:cubicBezTo>
                  <a:cubicBezTo>
                    <a:pt x="108" y="1419"/>
                    <a:pt x="98" y="1416"/>
                    <a:pt x="100" y="1402"/>
                  </a:cubicBezTo>
                  <a:cubicBezTo>
                    <a:pt x="109" y="1417"/>
                    <a:pt x="115" y="1416"/>
                    <a:pt x="113" y="1424"/>
                  </a:cubicBezTo>
                  <a:cubicBezTo>
                    <a:pt x="141" y="1468"/>
                    <a:pt x="143" y="1471"/>
                    <a:pt x="146" y="1475"/>
                  </a:cubicBezTo>
                  <a:cubicBezTo>
                    <a:pt x="184" y="1527"/>
                    <a:pt x="192" y="1530"/>
                    <a:pt x="196" y="1537"/>
                  </a:cubicBezTo>
                  <a:cubicBezTo>
                    <a:pt x="219" y="1559"/>
                    <a:pt x="223" y="1568"/>
                    <a:pt x="231" y="1573"/>
                  </a:cubicBezTo>
                  <a:cubicBezTo>
                    <a:pt x="246" y="1588"/>
                    <a:pt x="247" y="1590"/>
                    <a:pt x="249" y="1590"/>
                  </a:cubicBezTo>
                  <a:cubicBezTo>
                    <a:pt x="274" y="1624"/>
                    <a:pt x="278" y="1626"/>
                    <a:pt x="282" y="1628"/>
                  </a:cubicBezTo>
                  <a:cubicBezTo>
                    <a:pt x="265" y="1589"/>
                    <a:pt x="257" y="1590"/>
                    <a:pt x="259" y="1580"/>
                  </a:cubicBezTo>
                  <a:cubicBezTo>
                    <a:pt x="203" y="1511"/>
                    <a:pt x="196" y="1509"/>
                    <a:pt x="193" y="1502"/>
                  </a:cubicBezTo>
                  <a:cubicBezTo>
                    <a:pt x="172" y="1477"/>
                    <a:pt x="168" y="1477"/>
                    <a:pt x="168" y="1472"/>
                  </a:cubicBezTo>
                  <a:cubicBezTo>
                    <a:pt x="147" y="1441"/>
                    <a:pt x="145" y="1442"/>
                    <a:pt x="146" y="1439"/>
                  </a:cubicBezTo>
                  <a:cubicBezTo>
                    <a:pt x="127" y="1411"/>
                    <a:pt x="130" y="1404"/>
                    <a:pt x="125" y="1404"/>
                  </a:cubicBezTo>
                  <a:cubicBezTo>
                    <a:pt x="102" y="1363"/>
                    <a:pt x="100" y="1355"/>
                    <a:pt x="95" y="1351"/>
                  </a:cubicBezTo>
                  <a:cubicBezTo>
                    <a:pt x="61" y="1229"/>
                    <a:pt x="62" y="1234"/>
                    <a:pt x="62" y="1241"/>
                  </a:cubicBezTo>
                  <a:cubicBezTo>
                    <a:pt x="80" y="1283"/>
                    <a:pt x="77" y="1293"/>
                    <a:pt x="83" y="1293"/>
                  </a:cubicBezTo>
                  <a:cubicBezTo>
                    <a:pt x="100" y="1336"/>
                    <a:pt x="98" y="1345"/>
                    <a:pt x="105" y="1344"/>
                  </a:cubicBezTo>
                  <a:cubicBezTo>
                    <a:pt x="128" y="1387"/>
                    <a:pt x="129" y="1398"/>
                    <a:pt x="135" y="1404"/>
                  </a:cubicBezTo>
                  <a:cubicBezTo>
                    <a:pt x="148" y="1422"/>
                    <a:pt x="148" y="1425"/>
                    <a:pt x="148" y="1427"/>
                  </a:cubicBezTo>
                  <a:cubicBezTo>
                    <a:pt x="176" y="1460"/>
                    <a:pt x="173" y="1469"/>
                    <a:pt x="178" y="1470"/>
                  </a:cubicBezTo>
                  <a:cubicBezTo>
                    <a:pt x="203" y="1506"/>
                    <a:pt x="213" y="1502"/>
                    <a:pt x="211" y="1510"/>
                  </a:cubicBezTo>
                  <a:cubicBezTo>
                    <a:pt x="240" y="1542"/>
                    <a:pt x="244" y="1544"/>
                    <a:pt x="244" y="1550"/>
                  </a:cubicBezTo>
                  <a:cubicBezTo>
                    <a:pt x="270" y="1548"/>
                    <a:pt x="267" y="1546"/>
                    <a:pt x="264" y="1545"/>
                  </a:cubicBezTo>
                  <a:cubicBezTo>
                    <a:pt x="251" y="1520"/>
                    <a:pt x="247" y="1516"/>
                    <a:pt x="249" y="1507"/>
                  </a:cubicBezTo>
                  <a:cubicBezTo>
                    <a:pt x="229" y="1481"/>
                    <a:pt x="225" y="1479"/>
                    <a:pt x="221" y="1477"/>
                  </a:cubicBezTo>
                  <a:cubicBezTo>
                    <a:pt x="196" y="1426"/>
                    <a:pt x="189" y="1427"/>
                    <a:pt x="188" y="1422"/>
                  </a:cubicBezTo>
                  <a:cubicBezTo>
                    <a:pt x="166" y="1386"/>
                    <a:pt x="161" y="1384"/>
                    <a:pt x="161" y="1379"/>
                  </a:cubicBezTo>
                  <a:cubicBezTo>
                    <a:pt x="153" y="1363"/>
                    <a:pt x="149" y="1362"/>
                    <a:pt x="151" y="1354"/>
                  </a:cubicBezTo>
                  <a:cubicBezTo>
                    <a:pt x="119" y="1295"/>
                    <a:pt x="118" y="1290"/>
                    <a:pt x="113" y="1288"/>
                  </a:cubicBezTo>
                  <a:cubicBezTo>
                    <a:pt x="97" y="1255"/>
                    <a:pt x="100" y="1245"/>
                    <a:pt x="95" y="1243"/>
                  </a:cubicBezTo>
                  <a:cubicBezTo>
                    <a:pt x="70" y="1172"/>
                    <a:pt x="70" y="1159"/>
                    <a:pt x="62" y="1153"/>
                  </a:cubicBezTo>
                  <a:cubicBezTo>
                    <a:pt x="55" y="1121"/>
                    <a:pt x="45" y="1115"/>
                    <a:pt x="52" y="1112"/>
                  </a:cubicBezTo>
                  <a:cubicBezTo>
                    <a:pt x="42" y="1090"/>
                    <a:pt x="43" y="1087"/>
                    <a:pt x="42" y="1085"/>
                  </a:cubicBezTo>
                  <a:cubicBezTo>
                    <a:pt x="59" y="1118"/>
                    <a:pt x="61" y="1122"/>
                    <a:pt x="60" y="1127"/>
                  </a:cubicBezTo>
                  <a:cubicBezTo>
                    <a:pt x="83" y="1168"/>
                    <a:pt x="78" y="1179"/>
                    <a:pt x="85" y="1178"/>
                  </a:cubicBezTo>
                  <a:cubicBezTo>
                    <a:pt x="124" y="1262"/>
                    <a:pt x="134" y="1265"/>
                    <a:pt x="135" y="1276"/>
                  </a:cubicBezTo>
                  <a:cubicBezTo>
                    <a:pt x="156" y="1299"/>
                    <a:pt x="155" y="1305"/>
                    <a:pt x="161" y="1306"/>
                  </a:cubicBezTo>
                  <a:cubicBezTo>
                    <a:pt x="182" y="1344"/>
                    <a:pt x="191" y="1353"/>
                    <a:pt x="196" y="1366"/>
                  </a:cubicBezTo>
                  <a:cubicBezTo>
                    <a:pt x="224" y="1410"/>
                    <a:pt x="227" y="1424"/>
                    <a:pt x="236" y="1434"/>
                  </a:cubicBezTo>
                  <a:close/>
                  <a:moveTo>
                    <a:pt x="176" y="1565"/>
                  </a:moveTo>
                  <a:cubicBezTo>
                    <a:pt x="182" y="1568"/>
                    <a:pt x="180" y="1578"/>
                    <a:pt x="186" y="1580"/>
                  </a:cubicBezTo>
                  <a:cubicBezTo>
                    <a:pt x="184" y="1591"/>
                    <a:pt x="194" y="1591"/>
                    <a:pt x="194" y="1600"/>
                  </a:cubicBezTo>
                  <a:cubicBezTo>
                    <a:pt x="200" y="1612"/>
                    <a:pt x="206" y="1624"/>
                    <a:pt x="214" y="1633"/>
                  </a:cubicBezTo>
                  <a:cubicBezTo>
                    <a:pt x="215" y="1640"/>
                    <a:pt x="219" y="1645"/>
                    <a:pt x="224" y="1648"/>
                  </a:cubicBezTo>
                  <a:cubicBezTo>
                    <a:pt x="223" y="1658"/>
                    <a:pt x="232" y="1658"/>
                    <a:pt x="234" y="1666"/>
                  </a:cubicBezTo>
                  <a:cubicBezTo>
                    <a:pt x="240" y="1679"/>
                    <a:pt x="253" y="1684"/>
                    <a:pt x="257" y="1699"/>
                  </a:cubicBezTo>
                  <a:cubicBezTo>
                    <a:pt x="263" y="1700"/>
                    <a:pt x="262" y="1710"/>
                    <a:pt x="269" y="1711"/>
                  </a:cubicBezTo>
                  <a:cubicBezTo>
                    <a:pt x="268" y="1721"/>
                    <a:pt x="280" y="1719"/>
                    <a:pt x="279" y="1729"/>
                  </a:cubicBezTo>
                  <a:cubicBezTo>
                    <a:pt x="290" y="1736"/>
                    <a:pt x="296" y="1747"/>
                    <a:pt x="304" y="1756"/>
                  </a:cubicBezTo>
                  <a:cubicBezTo>
                    <a:pt x="310" y="1768"/>
                    <a:pt x="321" y="1775"/>
                    <a:pt x="327" y="1787"/>
                  </a:cubicBezTo>
                  <a:cubicBezTo>
                    <a:pt x="332" y="1791"/>
                    <a:pt x="334" y="1798"/>
                    <a:pt x="340" y="1802"/>
                  </a:cubicBezTo>
                  <a:cubicBezTo>
                    <a:pt x="340" y="1806"/>
                    <a:pt x="342" y="1808"/>
                    <a:pt x="345" y="1809"/>
                  </a:cubicBezTo>
                  <a:cubicBezTo>
                    <a:pt x="344" y="1812"/>
                    <a:pt x="352" y="1818"/>
                    <a:pt x="352" y="1812"/>
                  </a:cubicBezTo>
                  <a:cubicBezTo>
                    <a:pt x="345" y="1803"/>
                    <a:pt x="341" y="1791"/>
                    <a:pt x="337" y="1779"/>
                  </a:cubicBezTo>
                  <a:cubicBezTo>
                    <a:pt x="333" y="1767"/>
                    <a:pt x="322" y="1762"/>
                    <a:pt x="319" y="1749"/>
                  </a:cubicBezTo>
                  <a:cubicBezTo>
                    <a:pt x="311" y="1741"/>
                    <a:pt x="309" y="1727"/>
                    <a:pt x="299" y="1721"/>
                  </a:cubicBezTo>
                  <a:cubicBezTo>
                    <a:pt x="294" y="1710"/>
                    <a:pt x="284" y="1703"/>
                    <a:pt x="282" y="1688"/>
                  </a:cubicBezTo>
                  <a:cubicBezTo>
                    <a:pt x="273" y="1689"/>
                    <a:pt x="274" y="1681"/>
                    <a:pt x="269" y="1678"/>
                  </a:cubicBezTo>
                  <a:cubicBezTo>
                    <a:pt x="267" y="1672"/>
                    <a:pt x="260" y="1670"/>
                    <a:pt x="256" y="1666"/>
                  </a:cubicBezTo>
                  <a:cubicBezTo>
                    <a:pt x="257" y="1662"/>
                    <a:pt x="255" y="1660"/>
                    <a:pt x="254" y="1658"/>
                  </a:cubicBezTo>
                  <a:cubicBezTo>
                    <a:pt x="254" y="1654"/>
                    <a:pt x="248" y="1656"/>
                    <a:pt x="249" y="1651"/>
                  </a:cubicBezTo>
                  <a:cubicBezTo>
                    <a:pt x="242" y="1650"/>
                    <a:pt x="245" y="1640"/>
                    <a:pt x="236" y="1641"/>
                  </a:cubicBezTo>
                  <a:cubicBezTo>
                    <a:pt x="236" y="1638"/>
                    <a:pt x="236" y="1635"/>
                    <a:pt x="231" y="1636"/>
                  </a:cubicBezTo>
                  <a:cubicBezTo>
                    <a:pt x="231" y="1631"/>
                    <a:pt x="229" y="1629"/>
                    <a:pt x="226" y="1628"/>
                  </a:cubicBezTo>
                  <a:cubicBezTo>
                    <a:pt x="223" y="1623"/>
                    <a:pt x="218" y="1620"/>
                    <a:pt x="216" y="1613"/>
                  </a:cubicBezTo>
                  <a:cubicBezTo>
                    <a:pt x="209" y="1604"/>
                    <a:pt x="202" y="1595"/>
                    <a:pt x="196" y="1585"/>
                  </a:cubicBezTo>
                  <a:cubicBezTo>
                    <a:pt x="189" y="1576"/>
                    <a:pt x="185" y="1565"/>
                    <a:pt x="176" y="1558"/>
                  </a:cubicBezTo>
                  <a:cubicBezTo>
                    <a:pt x="176" y="1560"/>
                    <a:pt x="176" y="1563"/>
                    <a:pt x="176" y="1565"/>
                  </a:cubicBezTo>
                  <a:close/>
                  <a:moveTo>
                    <a:pt x="301" y="820"/>
                  </a:moveTo>
                  <a:cubicBezTo>
                    <a:pt x="302" y="810"/>
                    <a:pt x="310" y="806"/>
                    <a:pt x="311" y="795"/>
                  </a:cubicBezTo>
                  <a:cubicBezTo>
                    <a:pt x="358" y="743"/>
                    <a:pt x="361" y="735"/>
                    <a:pt x="366" y="730"/>
                  </a:cubicBezTo>
                  <a:cubicBezTo>
                    <a:pt x="397" y="702"/>
                    <a:pt x="399" y="697"/>
                    <a:pt x="402" y="694"/>
                  </a:cubicBezTo>
                  <a:cubicBezTo>
                    <a:pt x="437" y="662"/>
                    <a:pt x="439" y="659"/>
                    <a:pt x="442" y="657"/>
                  </a:cubicBezTo>
                  <a:cubicBezTo>
                    <a:pt x="480" y="626"/>
                    <a:pt x="475" y="615"/>
                    <a:pt x="485" y="619"/>
                  </a:cubicBezTo>
                  <a:cubicBezTo>
                    <a:pt x="521" y="575"/>
                    <a:pt x="530" y="573"/>
                    <a:pt x="535" y="566"/>
                  </a:cubicBezTo>
                  <a:cubicBezTo>
                    <a:pt x="554" y="538"/>
                    <a:pt x="566" y="538"/>
                    <a:pt x="568" y="528"/>
                  </a:cubicBezTo>
                  <a:cubicBezTo>
                    <a:pt x="581" y="513"/>
                    <a:pt x="584" y="512"/>
                    <a:pt x="583" y="508"/>
                  </a:cubicBezTo>
                  <a:cubicBezTo>
                    <a:pt x="609" y="476"/>
                    <a:pt x="605" y="465"/>
                    <a:pt x="613" y="468"/>
                  </a:cubicBezTo>
                  <a:cubicBezTo>
                    <a:pt x="604" y="479"/>
                    <a:pt x="593" y="475"/>
                    <a:pt x="595" y="483"/>
                  </a:cubicBezTo>
                  <a:cubicBezTo>
                    <a:pt x="573" y="503"/>
                    <a:pt x="570" y="506"/>
                    <a:pt x="568" y="510"/>
                  </a:cubicBezTo>
                  <a:cubicBezTo>
                    <a:pt x="482" y="577"/>
                    <a:pt x="482" y="583"/>
                    <a:pt x="477" y="584"/>
                  </a:cubicBezTo>
                  <a:cubicBezTo>
                    <a:pt x="464" y="596"/>
                    <a:pt x="458" y="596"/>
                    <a:pt x="457" y="601"/>
                  </a:cubicBezTo>
                  <a:cubicBezTo>
                    <a:pt x="421" y="633"/>
                    <a:pt x="418" y="642"/>
                    <a:pt x="412" y="649"/>
                  </a:cubicBezTo>
                  <a:cubicBezTo>
                    <a:pt x="371" y="689"/>
                    <a:pt x="369" y="694"/>
                    <a:pt x="366" y="697"/>
                  </a:cubicBezTo>
                  <a:cubicBezTo>
                    <a:pt x="338" y="737"/>
                    <a:pt x="331" y="742"/>
                    <a:pt x="326" y="750"/>
                  </a:cubicBezTo>
                  <a:cubicBezTo>
                    <a:pt x="309" y="785"/>
                    <a:pt x="297" y="788"/>
                    <a:pt x="296" y="803"/>
                  </a:cubicBezTo>
                  <a:cubicBezTo>
                    <a:pt x="266" y="851"/>
                    <a:pt x="266" y="857"/>
                    <a:pt x="266" y="863"/>
                  </a:cubicBezTo>
                  <a:close/>
                  <a:moveTo>
                    <a:pt x="318" y="526"/>
                  </a:moveTo>
                  <a:cubicBezTo>
                    <a:pt x="319" y="522"/>
                    <a:pt x="318" y="516"/>
                    <a:pt x="316" y="521"/>
                  </a:cubicBezTo>
                  <a:cubicBezTo>
                    <a:pt x="316" y="524"/>
                    <a:pt x="317" y="530"/>
                    <a:pt x="318" y="526"/>
                  </a:cubicBezTo>
                  <a:close/>
                  <a:moveTo>
                    <a:pt x="321" y="662"/>
                  </a:moveTo>
                  <a:cubicBezTo>
                    <a:pt x="322" y="667"/>
                    <a:pt x="309" y="673"/>
                    <a:pt x="316" y="677"/>
                  </a:cubicBezTo>
                  <a:cubicBezTo>
                    <a:pt x="320" y="673"/>
                    <a:pt x="322" y="665"/>
                    <a:pt x="326" y="662"/>
                  </a:cubicBezTo>
                  <a:cubicBezTo>
                    <a:pt x="326" y="656"/>
                    <a:pt x="338" y="651"/>
                    <a:pt x="331" y="647"/>
                  </a:cubicBezTo>
                  <a:cubicBezTo>
                    <a:pt x="328" y="652"/>
                    <a:pt x="325" y="658"/>
                    <a:pt x="321" y="662"/>
                  </a:cubicBezTo>
                  <a:close/>
                  <a:moveTo>
                    <a:pt x="276" y="745"/>
                  </a:moveTo>
                  <a:cubicBezTo>
                    <a:pt x="274" y="736"/>
                    <a:pt x="283" y="730"/>
                    <a:pt x="273" y="727"/>
                  </a:cubicBezTo>
                  <a:cubicBezTo>
                    <a:pt x="275" y="732"/>
                    <a:pt x="270" y="744"/>
                    <a:pt x="276" y="745"/>
                  </a:cubicBezTo>
                  <a:close/>
                  <a:moveTo>
                    <a:pt x="276" y="793"/>
                  </a:moveTo>
                  <a:cubicBezTo>
                    <a:pt x="277" y="785"/>
                    <a:pt x="285" y="771"/>
                    <a:pt x="278" y="765"/>
                  </a:cubicBezTo>
                  <a:cubicBezTo>
                    <a:pt x="281" y="776"/>
                    <a:pt x="270" y="787"/>
                    <a:pt x="276" y="793"/>
                  </a:cubicBezTo>
                  <a:close/>
                  <a:moveTo>
                    <a:pt x="271" y="830"/>
                  </a:moveTo>
                  <a:cubicBezTo>
                    <a:pt x="268" y="819"/>
                    <a:pt x="285" y="812"/>
                    <a:pt x="273" y="808"/>
                  </a:cubicBezTo>
                  <a:cubicBezTo>
                    <a:pt x="277" y="818"/>
                    <a:pt x="262" y="823"/>
                    <a:pt x="271" y="830"/>
                  </a:cubicBezTo>
                  <a:close/>
                  <a:moveTo>
                    <a:pt x="70" y="883"/>
                  </a:moveTo>
                  <a:cubicBezTo>
                    <a:pt x="75" y="887"/>
                    <a:pt x="73" y="896"/>
                    <a:pt x="77" y="901"/>
                  </a:cubicBezTo>
                  <a:cubicBezTo>
                    <a:pt x="117" y="1000"/>
                    <a:pt x="122" y="1004"/>
                    <a:pt x="123" y="1012"/>
                  </a:cubicBezTo>
                  <a:cubicBezTo>
                    <a:pt x="141" y="1040"/>
                    <a:pt x="140" y="1043"/>
                    <a:pt x="140" y="1044"/>
                  </a:cubicBezTo>
                  <a:cubicBezTo>
                    <a:pt x="173" y="1100"/>
                    <a:pt x="181" y="1101"/>
                    <a:pt x="181" y="1110"/>
                  </a:cubicBezTo>
                  <a:cubicBezTo>
                    <a:pt x="212" y="1160"/>
                    <a:pt x="210" y="1167"/>
                    <a:pt x="213" y="1168"/>
                  </a:cubicBezTo>
                  <a:cubicBezTo>
                    <a:pt x="227" y="1183"/>
                    <a:pt x="222" y="1175"/>
                    <a:pt x="218" y="1168"/>
                  </a:cubicBezTo>
                  <a:cubicBezTo>
                    <a:pt x="214" y="1136"/>
                    <a:pt x="209" y="1137"/>
                    <a:pt x="211" y="1130"/>
                  </a:cubicBezTo>
                  <a:cubicBezTo>
                    <a:pt x="190" y="1087"/>
                    <a:pt x="191" y="1077"/>
                    <a:pt x="186" y="1072"/>
                  </a:cubicBezTo>
                  <a:cubicBezTo>
                    <a:pt x="164" y="1046"/>
                    <a:pt x="172" y="1032"/>
                    <a:pt x="165" y="1034"/>
                  </a:cubicBezTo>
                  <a:cubicBezTo>
                    <a:pt x="130" y="971"/>
                    <a:pt x="123" y="968"/>
                    <a:pt x="123" y="959"/>
                  </a:cubicBezTo>
                  <a:cubicBezTo>
                    <a:pt x="98" y="914"/>
                    <a:pt x="92" y="910"/>
                    <a:pt x="90" y="903"/>
                  </a:cubicBezTo>
                  <a:cubicBezTo>
                    <a:pt x="61" y="859"/>
                    <a:pt x="68" y="868"/>
                    <a:pt x="70" y="883"/>
                  </a:cubicBezTo>
                  <a:close/>
                  <a:moveTo>
                    <a:pt x="266" y="976"/>
                  </a:moveTo>
                  <a:cubicBezTo>
                    <a:pt x="265" y="972"/>
                    <a:pt x="269" y="971"/>
                    <a:pt x="269" y="966"/>
                  </a:cubicBezTo>
                  <a:cubicBezTo>
                    <a:pt x="272" y="966"/>
                    <a:pt x="270" y="959"/>
                    <a:pt x="269" y="964"/>
                  </a:cubicBezTo>
                  <a:cubicBezTo>
                    <a:pt x="266" y="966"/>
                    <a:pt x="260" y="982"/>
                    <a:pt x="266" y="976"/>
                  </a:cubicBezTo>
                  <a:close/>
                  <a:moveTo>
                    <a:pt x="246" y="996"/>
                  </a:moveTo>
                  <a:cubicBezTo>
                    <a:pt x="243" y="988"/>
                    <a:pt x="256" y="983"/>
                    <a:pt x="248" y="979"/>
                  </a:cubicBezTo>
                  <a:cubicBezTo>
                    <a:pt x="246" y="981"/>
                    <a:pt x="239" y="993"/>
                    <a:pt x="246" y="996"/>
                  </a:cubicBezTo>
                  <a:close/>
                  <a:moveTo>
                    <a:pt x="62" y="1039"/>
                  </a:moveTo>
                  <a:cubicBezTo>
                    <a:pt x="61" y="1036"/>
                    <a:pt x="60" y="1034"/>
                    <a:pt x="57" y="1032"/>
                  </a:cubicBezTo>
                  <a:cubicBezTo>
                    <a:pt x="57" y="1035"/>
                    <a:pt x="61" y="1046"/>
                    <a:pt x="62" y="1039"/>
                  </a:cubicBezTo>
                  <a:close/>
                  <a:moveTo>
                    <a:pt x="77" y="1095"/>
                  </a:moveTo>
                  <a:cubicBezTo>
                    <a:pt x="82" y="1101"/>
                    <a:pt x="83" y="1111"/>
                    <a:pt x="87" y="1117"/>
                  </a:cubicBezTo>
                  <a:cubicBezTo>
                    <a:pt x="124" y="1184"/>
                    <a:pt x="126" y="1187"/>
                    <a:pt x="128" y="1190"/>
                  </a:cubicBezTo>
                  <a:cubicBezTo>
                    <a:pt x="146" y="1213"/>
                    <a:pt x="141" y="1224"/>
                    <a:pt x="145" y="1225"/>
                  </a:cubicBezTo>
                  <a:cubicBezTo>
                    <a:pt x="170" y="1271"/>
                    <a:pt x="171" y="1275"/>
                    <a:pt x="176" y="1276"/>
                  </a:cubicBezTo>
                  <a:cubicBezTo>
                    <a:pt x="198" y="1315"/>
                    <a:pt x="204" y="1320"/>
                    <a:pt x="206" y="1329"/>
                  </a:cubicBezTo>
                  <a:cubicBezTo>
                    <a:pt x="220" y="1358"/>
                    <a:pt x="231" y="1358"/>
                    <a:pt x="229" y="1371"/>
                  </a:cubicBezTo>
                  <a:cubicBezTo>
                    <a:pt x="241" y="1386"/>
                    <a:pt x="240" y="1376"/>
                    <a:pt x="239" y="1366"/>
                  </a:cubicBezTo>
                  <a:cubicBezTo>
                    <a:pt x="220" y="1308"/>
                    <a:pt x="214" y="1302"/>
                    <a:pt x="213" y="1291"/>
                  </a:cubicBezTo>
                  <a:cubicBezTo>
                    <a:pt x="199" y="1268"/>
                    <a:pt x="202" y="1260"/>
                    <a:pt x="198" y="1258"/>
                  </a:cubicBezTo>
                  <a:cubicBezTo>
                    <a:pt x="180" y="1215"/>
                    <a:pt x="168" y="1215"/>
                    <a:pt x="168" y="1203"/>
                  </a:cubicBezTo>
                  <a:cubicBezTo>
                    <a:pt x="145" y="1172"/>
                    <a:pt x="150" y="1162"/>
                    <a:pt x="143" y="1163"/>
                  </a:cubicBezTo>
                  <a:cubicBezTo>
                    <a:pt x="113" y="1114"/>
                    <a:pt x="107" y="1108"/>
                    <a:pt x="105" y="1100"/>
                  </a:cubicBezTo>
                  <a:cubicBezTo>
                    <a:pt x="89" y="1081"/>
                    <a:pt x="86" y="1078"/>
                    <a:pt x="85" y="1075"/>
                  </a:cubicBezTo>
                  <a:cubicBezTo>
                    <a:pt x="71" y="1059"/>
                    <a:pt x="73" y="1055"/>
                    <a:pt x="70" y="1054"/>
                  </a:cubicBezTo>
                  <a:close/>
                  <a:moveTo>
                    <a:pt x="332" y="1623"/>
                  </a:moveTo>
                  <a:cubicBezTo>
                    <a:pt x="339" y="1624"/>
                    <a:pt x="330" y="1609"/>
                    <a:pt x="337" y="1610"/>
                  </a:cubicBezTo>
                  <a:cubicBezTo>
                    <a:pt x="359" y="1560"/>
                    <a:pt x="356" y="1544"/>
                    <a:pt x="365" y="1540"/>
                  </a:cubicBezTo>
                  <a:cubicBezTo>
                    <a:pt x="401" y="1455"/>
                    <a:pt x="401" y="1449"/>
                    <a:pt x="402" y="1444"/>
                  </a:cubicBezTo>
                  <a:cubicBezTo>
                    <a:pt x="418" y="1396"/>
                    <a:pt x="424" y="1396"/>
                    <a:pt x="425" y="1391"/>
                  </a:cubicBezTo>
                  <a:cubicBezTo>
                    <a:pt x="450" y="1344"/>
                    <a:pt x="454" y="1335"/>
                    <a:pt x="458" y="1326"/>
                  </a:cubicBezTo>
                  <a:cubicBezTo>
                    <a:pt x="490" y="1276"/>
                    <a:pt x="490" y="1269"/>
                    <a:pt x="493" y="1265"/>
                  </a:cubicBezTo>
                  <a:cubicBezTo>
                    <a:pt x="508" y="1240"/>
                    <a:pt x="511" y="1239"/>
                    <a:pt x="513" y="1238"/>
                  </a:cubicBezTo>
                  <a:cubicBezTo>
                    <a:pt x="521" y="1225"/>
                    <a:pt x="520" y="1221"/>
                    <a:pt x="523" y="1220"/>
                  </a:cubicBezTo>
                  <a:cubicBezTo>
                    <a:pt x="527" y="1215"/>
                    <a:pt x="518" y="1212"/>
                    <a:pt x="520" y="1220"/>
                  </a:cubicBezTo>
                  <a:cubicBezTo>
                    <a:pt x="481" y="1266"/>
                    <a:pt x="469" y="1280"/>
                    <a:pt x="460" y="1296"/>
                  </a:cubicBezTo>
                  <a:cubicBezTo>
                    <a:pt x="412" y="1376"/>
                    <a:pt x="407" y="1384"/>
                    <a:pt x="405" y="1394"/>
                  </a:cubicBezTo>
                  <a:cubicBezTo>
                    <a:pt x="376" y="1447"/>
                    <a:pt x="378" y="1450"/>
                    <a:pt x="377" y="1452"/>
                  </a:cubicBezTo>
                  <a:cubicBezTo>
                    <a:pt x="371" y="1467"/>
                    <a:pt x="366" y="1465"/>
                    <a:pt x="367" y="1472"/>
                  </a:cubicBezTo>
                  <a:cubicBezTo>
                    <a:pt x="344" y="1511"/>
                    <a:pt x="348" y="1521"/>
                    <a:pt x="342" y="1522"/>
                  </a:cubicBezTo>
                  <a:cubicBezTo>
                    <a:pt x="323" y="1591"/>
                    <a:pt x="318" y="1593"/>
                    <a:pt x="317" y="1598"/>
                  </a:cubicBezTo>
                  <a:cubicBezTo>
                    <a:pt x="309" y="1646"/>
                    <a:pt x="309" y="1656"/>
                    <a:pt x="309" y="1666"/>
                  </a:cubicBezTo>
                  <a:close/>
                  <a:moveTo>
                    <a:pt x="115" y="1273"/>
                  </a:moveTo>
                  <a:cubicBezTo>
                    <a:pt x="122" y="1281"/>
                    <a:pt x="126" y="1292"/>
                    <a:pt x="130" y="1301"/>
                  </a:cubicBezTo>
                  <a:cubicBezTo>
                    <a:pt x="136" y="1302"/>
                    <a:pt x="130" y="1315"/>
                    <a:pt x="138" y="1314"/>
                  </a:cubicBezTo>
                  <a:cubicBezTo>
                    <a:pt x="137" y="1322"/>
                    <a:pt x="142" y="1324"/>
                    <a:pt x="145" y="1329"/>
                  </a:cubicBezTo>
                  <a:cubicBezTo>
                    <a:pt x="152" y="1351"/>
                    <a:pt x="166" y="1365"/>
                    <a:pt x="176" y="1384"/>
                  </a:cubicBezTo>
                  <a:cubicBezTo>
                    <a:pt x="182" y="1392"/>
                    <a:pt x="186" y="1402"/>
                    <a:pt x="193" y="1409"/>
                  </a:cubicBezTo>
                  <a:cubicBezTo>
                    <a:pt x="198" y="1412"/>
                    <a:pt x="198" y="1418"/>
                    <a:pt x="201" y="1422"/>
                  </a:cubicBezTo>
                  <a:cubicBezTo>
                    <a:pt x="204" y="1426"/>
                    <a:pt x="207" y="1431"/>
                    <a:pt x="211" y="1434"/>
                  </a:cubicBezTo>
                  <a:cubicBezTo>
                    <a:pt x="214" y="1446"/>
                    <a:pt x="223" y="1451"/>
                    <a:pt x="226" y="1462"/>
                  </a:cubicBezTo>
                  <a:cubicBezTo>
                    <a:pt x="229" y="1467"/>
                    <a:pt x="233" y="1470"/>
                    <a:pt x="236" y="1475"/>
                  </a:cubicBezTo>
                  <a:cubicBezTo>
                    <a:pt x="241" y="1475"/>
                    <a:pt x="241" y="1491"/>
                    <a:pt x="246" y="1482"/>
                  </a:cubicBezTo>
                  <a:cubicBezTo>
                    <a:pt x="241" y="1479"/>
                    <a:pt x="241" y="1471"/>
                    <a:pt x="239" y="1464"/>
                  </a:cubicBezTo>
                  <a:cubicBezTo>
                    <a:pt x="234" y="1460"/>
                    <a:pt x="231" y="1455"/>
                    <a:pt x="229" y="1449"/>
                  </a:cubicBezTo>
                  <a:cubicBezTo>
                    <a:pt x="229" y="1447"/>
                    <a:pt x="229" y="1444"/>
                    <a:pt x="229" y="1442"/>
                  </a:cubicBezTo>
                  <a:cubicBezTo>
                    <a:pt x="221" y="1436"/>
                    <a:pt x="220" y="1425"/>
                    <a:pt x="214" y="1419"/>
                  </a:cubicBezTo>
                  <a:cubicBezTo>
                    <a:pt x="216" y="1411"/>
                    <a:pt x="210" y="1411"/>
                    <a:pt x="208" y="1407"/>
                  </a:cubicBezTo>
                  <a:cubicBezTo>
                    <a:pt x="205" y="1404"/>
                    <a:pt x="205" y="1397"/>
                    <a:pt x="201" y="1394"/>
                  </a:cubicBezTo>
                  <a:cubicBezTo>
                    <a:pt x="197" y="1385"/>
                    <a:pt x="194" y="1376"/>
                    <a:pt x="186" y="1371"/>
                  </a:cubicBezTo>
                  <a:cubicBezTo>
                    <a:pt x="182" y="1362"/>
                    <a:pt x="179" y="1352"/>
                    <a:pt x="171" y="1346"/>
                  </a:cubicBezTo>
                  <a:cubicBezTo>
                    <a:pt x="166" y="1338"/>
                    <a:pt x="163" y="1329"/>
                    <a:pt x="156" y="1324"/>
                  </a:cubicBezTo>
                  <a:cubicBezTo>
                    <a:pt x="157" y="1316"/>
                    <a:pt x="149" y="1319"/>
                    <a:pt x="151" y="1311"/>
                  </a:cubicBezTo>
                  <a:cubicBezTo>
                    <a:pt x="147" y="1311"/>
                    <a:pt x="145" y="1310"/>
                    <a:pt x="145" y="1306"/>
                  </a:cubicBezTo>
                  <a:cubicBezTo>
                    <a:pt x="145" y="1303"/>
                    <a:pt x="141" y="1304"/>
                    <a:pt x="140" y="1301"/>
                  </a:cubicBezTo>
                  <a:cubicBezTo>
                    <a:pt x="139" y="1290"/>
                    <a:pt x="129" y="1287"/>
                    <a:pt x="128" y="1276"/>
                  </a:cubicBezTo>
                  <a:cubicBezTo>
                    <a:pt x="119" y="1278"/>
                    <a:pt x="126" y="1265"/>
                    <a:pt x="118" y="1266"/>
                  </a:cubicBezTo>
                  <a:cubicBezTo>
                    <a:pt x="118" y="1262"/>
                    <a:pt x="117" y="1260"/>
                    <a:pt x="115" y="1258"/>
                  </a:cubicBezTo>
                  <a:cubicBezTo>
                    <a:pt x="112" y="1258"/>
                    <a:pt x="111" y="1255"/>
                    <a:pt x="110" y="1258"/>
                  </a:cubicBezTo>
                  <a:cubicBezTo>
                    <a:pt x="114" y="1261"/>
                    <a:pt x="115" y="1267"/>
                    <a:pt x="115" y="1273"/>
                  </a:cubicBezTo>
                  <a:close/>
                  <a:moveTo>
                    <a:pt x="427" y="1331"/>
                  </a:moveTo>
                  <a:cubicBezTo>
                    <a:pt x="427" y="1327"/>
                    <a:pt x="436" y="1326"/>
                    <a:pt x="430" y="1323"/>
                  </a:cubicBezTo>
                  <a:cubicBezTo>
                    <a:pt x="422" y="1329"/>
                    <a:pt x="427" y="1338"/>
                    <a:pt x="427" y="1331"/>
                  </a:cubicBezTo>
                  <a:close/>
                  <a:moveTo>
                    <a:pt x="402" y="1371"/>
                  </a:moveTo>
                  <a:cubicBezTo>
                    <a:pt x="394" y="1377"/>
                    <a:pt x="392" y="1390"/>
                    <a:pt x="385" y="1396"/>
                  </a:cubicBezTo>
                  <a:cubicBezTo>
                    <a:pt x="374" y="1414"/>
                    <a:pt x="363" y="1432"/>
                    <a:pt x="357" y="1454"/>
                  </a:cubicBezTo>
                  <a:cubicBezTo>
                    <a:pt x="353" y="1459"/>
                    <a:pt x="347" y="1461"/>
                    <a:pt x="347" y="1469"/>
                  </a:cubicBezTo>
                  <a:cubicBezTo>
                    <a:pt x="342" y="1473"/>
                    <a:pt x="341" y="1480"/>
                    <a:pt x="337" y="1485"/>
                  </a:cubicBezTo>
                  <a:cubicBezTo>
                    <a:pt x="333" y="1498"/>
                    <a:pt x="325" y="1508"/>
                    <a:pt x="322" y="1522"/>
                  </a:cubicBezTo>
                  <a:cubicBezTo>
                    <a:pt x="321" y="1526"/>
                    <a:pt x="319" y="1527"/>
                    <a:pt x="322" y="1530"/>
                  </a:cubicBezTo>
                  <a:cubicBezTo>
                    <a:pt x="319" y="1531"/>
                    <a:pt x="317" y="1533"/>
                    <a:pt x="317" y="1537"/>
                  </a:cubicBezTo>
                  <a:cubicBezTo>
                    <a:pt x="313" y="1542"/>
                    <a:pt x="314" y="1551"/>
                    <a:pt x="309" y="1555"/>
                  </a:cubicBezTo>
                  <a:cubicBezTo>
                    <a:pt x="307" y="1561"/>
                    <a:pt x="308" y="1570"/>
                    <a:pt x="304" y="1575"/>
                  </a:cubicBezTo>
                  <a:cubicBezTo>
                    <a:pt x="303" y="1580"/>
                    <a:pt x="298" y="1594"/>
                    <a:pt x="304" y="1598"/>
                  </a:cubicBezTo>
                  <a:cubicBezTo>
                    <a:pt x="320" y="1574"/>
                    <a:pt x="321" y="1536"/>
                    <a:pt x="337" y="1512"/>
                  </a:cubicBezTo>
                  <a:cubicBezTo>
                    <a:pt x="341" y="1497"/>
                    <a:pt x="349" y="1486"/>
                    <a:pt x="354" y="1472"/>
                  </a:cubicBezTo>
                  <a:cubicBezTo>
                    <a:pt x="359" y="1472"/>
                    <a:pt x="356" y="1463"/>
                    <a:pt x="359" y="1462"/>
                  </a:cubicBezTo>
                  <a:cubicBezTo>
                    <a:pt x="361" y="1458"/>
                    <a:pt x="363" y="1456"/>
                    <a:pt x="365" y="1452"/>
                  </a:cubicBezTo>
                  <a:cubicBezTo>
                    <a:pt x="369" y="1446"/>
                    <a:pt x="371" y="1438"/>
                    <a:pt x="372" y="1429"/>
                  </a:cubicBezTo>
                  <a:cubicBezTo>
                    <a:pt x="377" y="1429"/>
                    <a:pt x="374" y="1421"/>
                    <a:pt x="380" y="1422"/>
                  </a:cubicBezTo>
                  <a:cubicBezTo>
                    <a:pt x="381" y="1417"/>
                    <a:pt x="381" y="1411"/>
                    <a:pt x="385" y="1409"/>
                  </a:cubicBezTo>
                  <a:cubicBezTo>
                    <a:pt x="388" y="1401"/>
                    <a:pt x="392" y="1393"/>
                    <a:pt x="395" y="1384"/>
                  </a:cubicBezTo>
                  <a:cubicBezTo>
                    <a:pt x="401" y="1379"/>
                    <a:pt x="404" y="1371"/>
                    <a:pt x="407" y="1364"/>
                  </a:cubicBezTo>
                  <a:cubicBezTo>
                    <a:pt x="411" y="1361"/>
                    <a:pt x="412" y="1357"/>
                    <a:pt x="415" y="1354"/>
                  </a:cubicBezTo>
                  <a:cubicBezTo>
                    <a:pt x="414" y="1350"/>
                    <a:pt x="423" y="1344"/>
                    <a:pt x="417" y="1344"/>
                  </a:cubicBezTo>
                  <a:cubicBezTo>
                    <a:pt x="414" y="1355"/>
                    <a:pt x="403" y="1358"/>
                    <a:pt x="402" y="1371"/>
                  </a:cubicBezTo>
                  <a:close/>
                  <a:moveTo>
                    <a:pt x="483" y="1406"/>
                  </a:moveTo>
                  <a:cubicBezTo>
                    <a:pt x="475" y="1408"/>
                    <a:pt x="479" y="1423"/>
                    <a:pt x="470" y="1424"/>
                  </a:cubicBezTo>
                  <a:cubicBezTo>
                    <a:pt x="466" y="1429"/>
                    <a:pt x="467" y="1440"/>
                    <a:pt x="460" y="1442"/>
                  </a:cubicBezTo>
                  <a:cubicBezTo>
                    <a:pt x="460" y="1452"/>
                    <a:pt x="454" y="1456"/>
                    <a:pt x="450" y="1462"/>
                  </a:cubicBezTo>
                  <a:cubicBezTo>
                    <a:pt x="449" y="1483"/>
                    <a:pt x="435" y="1492"/>
                    <a:pt x="433" y="1512"/>
                  </a:cubicBezTo>
                  <a:cubicBezTo>
                    <a:pt x="425" y="1516"/>
                    <a:pt x="426" y="1527"/>
                    <a:pt x="422" y="1535"/>
                  </a:cubicBezTo>
                  <a:cubicBezTo>
                    <a:pt x="425" y="1543"/>
                    <a:pt x="419" y="1543"/>
                    <a:pt x="417" y="1547"/>
                  </a:cubicBezTo>
                  <a:cubicBezTo>
                    <a:pt x="425" y="1550"/>
                    <a:pt x="412" y="1551"/>
                    <a:pt x="415" y="1557"/>
                  </a:cubicBezTo>
                  <a:cubicBezTo>
                    <a:pt x="410" y="1558"/>
                    <a:pt x="413" y="1566"/>
                    <a:pt x="410" y="1568"/>
                  </a:cubicBezTo>
                  <a:cubicBezTo>
                    <a:pt x="412" y="1575"/>
                    <a:pt x="403" y="1572"/>
                    <a:pt x="405" y="1580"/>
                  </a:cubicBezTo>
                  <a:cubicBezTo>
                    <a:pt x="402" y="1583"/>
                    <a:pt x="402" y="1589"/>
                    <a:pt x="400" y="1593"/>
                  </a:cubicBezTo>
                  <a:cubicBezTo>
                    <a:pt x="398" y="1597"/>
                    <a:pt x="399" y="1603"/>
                    <a:pt x="395" y="1605"/>
                  </a:cubicBezTo>
                  <a:cubicBezTo>
                    <a:pt x="395" y="1616"/>
                    <a:pt x="389" y="1621"/>
                    <a:pt x="387" y="1630"/>
                  </a:cubicBezTo>
                  <a:cubicBezTo>
                    <a:pt x="386" y="1635"/>
                    <a:pt x="386" y="1641"/>
                    <a:pt x="382" y="1643"/>
                  </a:cubicBezTo>
                  <a:cubicBezTo>
                    <a:pt x="384" y="1648"/>
                    <a:pt x="375" y="1654"/>
                    <a:pt x="382" y="1656"/>
                  </a:cubicBezTo>
                  <a:cubicBezTo>
                    <a:pt x="386" y="1646"/>
                    <a:pt x="390" y="1637"/>
                    <a:pt x="395" y="1628"/>
                  </a:cubicBezTo>
                  <a:cubicBezTo>
                    <a:pt x="397" y="1623"/>
                    <a:pt x="401" y="1621"/>
                    <a:pt x="402" y="1615"/>
                  </a:cubicBezTo>
                  <a:cubicBezTo>
                    <a:pt x="402" y="1608"/>
                    <a:pt x="410" y="1608"/>
                    <a:pt x="407" y="1598"/>
                  </a:cubicBezTo>
                  <a:cubicBezTo>
                    <a:pt x="417" y="1594"/>
                    <a:pt x="412" y="1576"/>
                    <a:pt x="422" y="1573"/>
                  </a:cubicBezTo>
                  <a:cubicBezTo>
                    <a:pt x="425" y="1568"/>
                    <a:pt x="422" y="1559"/>
                    <a:pt x="430" y="1560"/>
                  </a:cubicBezTo>
                  <a:cubicBezTo>
                    <a:pt x="430" y="1552"/>
                    <a:pt x="430" y="1545"/>
                    <a:pt x="438" y="1545"/>
                  </a:cubicBezTo>
                  <a:cubicBezTo>
                    <a:pt x="436" y="1537"/>
                    <a:pt x="439" y="1533"/>
                    <a:pt x="440" y="1527"/>
                  </a:cubicBezTo>
                  <a:cubicBezTo>
                    <a:pt x="446" y="1526"/>
                    <a:pt x="443" y="1516"/>
                    <a:pt x="448" y="1515"/>
                  </a:cubicBezTo>
                  <a:cubicBezTo>
                    <a:pt x="450" y="1503"/>
                    <a:pt x="457" y="1495"/>
                    <a:pt x="460" y="1484"/>
                  </a:cubicBezTo>
                  <a:cubicBezTo>
                    <a:pt x="465" y="1483"/>
                    <a:pt x="462" y="1473"/>
                    <a:pt x="468" y="1472"/>
                  </a:cubicBezTo>
                  <a:cubicBezTo>
                    <a:pt x="469" y="1465"/>
                    <a:pt x="471" y="1460"/>
                    <a:pt x="475" y="1457"/>
                  </a:cubicBezTo>
                  <a:cubicBezTo>
                    <a:pt x="478" y="1446"/>
                    <a:pt x="485" y="1438"/>
                    <a:pt x="488" y="1427"/>
                  </a:cubicBezTo>
                  <a:cubicBezTo>
                    <a:pt x="492" y="1421"/>
                    <a:pt x="490" y="1410"/>
                    <a:pt x="493" y="1404"/>
                  </a:cubicBezTo>
                  <a:cubicBezTo>
                    <a:pt x="491" y="1399"/>
                    <a:pt x="496" y="1387"/>
                    <a:pt x="490" y="1386"/>
                  </a:cubicBezTo>
                  <a:cubicBezTo>
                    <a:pt x="490" y="1395"/>
                    <a:pt x="483" y="1398"/>
                    <a:pt x="483" y="1406"/>
                  </a:cubicBezTo>
                  <a:close/>
                  <a:moveTo>
                    <a:pt x="415" y="1444"/>
                  </a:moveTo>
                  <a:cubicBezTo>
                    <a:pt x="417" y="1454"/>
                    <a:pt x="421" y="1430"/>
                    <a:pt x="417" y="1439"/>
                  </a:cubicBezTo>
                  <a:cubicBezTo>
                    <a:pt x="417" y="1441"/>
                    <a:pt x="414" y="1440"/>
                    <a:pt x="415" y="1444"/>
                  </a:cubicBezTo>
                  <a:close/>
                  <a:moveTo>
                    <a:pt x="402" y="1477"/>
                  </a:moveTo>
                  <a:cubicBezTo>
                    <a:pt x="397" y="1479"/>
                    <a:pt x="396" y="1484"/>
                    <a:pt x="395" y="1490"/>
                  </a:cubicBezTo>
                  <a:cubicBezTo>
                    <a:pt x="400" y="1488"/>
                    <a:pt x="398" y="1478"/>
                    <a:pt x="405" y="1477"/>
                  </a:cubicBezTo>
                  <a:cubicBezTo>
                    <a:pt x="403" y="1470"/>
                    <a:pt x="408" y="1470"/>
                    <a:pt x="407" y="1464"/>
                  </a:cubicBezTo>
                  <a:cubicBezTo>
                    <a:pt x="409" y="1464"/>
                    <a:pt x="410" y="1462"/>
                    <a:pt x="410" y="1459"/>
                  </a:cubicBezTo>
                  <a:cubicBezTo>
                    <a:pt x="410" y="1456"/>
                    <a:pt x="413" y="1455"/>
                    <a:pt x="410" y="1454"/>
                  </a:cubicBezTo>
                  <a:cubicBezTo>
                    <a:pt x="407" y="1461"/>
                    <a:pt x="402" y="1467"/>
                    <a:pt x="402" y="1477"/>
                  </a:cubicBezTo>
                  <a:close/>
                  <a:moveTo>
                    <a:pt x="470" y="1484"/>
                  </a:moveTo>
                  <a:cubicBezTo>
                    <a:pt x="470" y="1498"/>
                    <a:pt x="461" y="1502"/>
                    <a:pt x="460" y="1515"/>
                  </a:cubicBezTo>
                  <a:cubicBezTo>
                    <a:pt x="437" y="1576"/>
                    <a:pt x="431" y="1575"/>
                    <a:pt x="430" y="1580"/>
                  </a:cubicBezTo>
                  <a:cubicBezTo>
                    <a:pt x="411" y="1635"/>
                    <a:pt x="400" y="1637"/>
                    <a:pt x="397" y="1648"/>
                  </a:cubicBezTo>
                  <a:cubicBezTo>
                    <a:pt x="386" y="1684"/>
                    <a:pt x="383" y="1687"/>
                    <a:pt x="382" y="1693"/>
                  </a:cubicBezTo>
                  <a:cubicBezTo>
                    <a:pt x="371" y="1730"/>
                    <a:pt x="371" y="1738"/>
                    <a:pt x="367" y="1741"/>
                  </a:cubicBezTo>
                  <a:cubicBezTo>
                    <a:pt x="361" y="1788"/>
                    <a:pt x="357" y="1799"/>
                    <a:pt x="362" y="1799"/>
                  </a:cubicBezTo>
                  <a:cubicBezTo>
                    <a:pt x="379" y="1754"/>
                    <a:pt x="376" y="1747"/>
                    <a:pt x="380" y="1746"/>
                  </a:cubicBezTo>
                  <a:cubicBezTo>
                    <a:pt x="391" y="1697"/>
                    <a:pt x="403" y="1699"/>
                    <a:pt x="400" y="1688"/>
                  </a:cubicBezTo>
                  <a:cubicBezTo>
                    <a:pt x="430" y="1632"/>
                    <a:pt x="427" y="1621"/>
                    <a:pt x="433" y="1618"/>
                  </a:cubicBezTo>
                  <a:cubicBezTo>
                    <a:pt x="459" y="1557"/>
                    <a:pt x="462" y="1552"/>
                    <a:pt x="465" y="1547"/>
                  </a:cubicBezTo>
                  <a:cubicBezTo>
                    <a:pt x="482" y="1493"/>
                    <a:pt x="477" y="1484"/>
                    <a:pt x="483" y="1484"/>
                  </a:cubicBezTo>
                  <a:close/>
                  <a:moveTo>
                    <a:pt x="166" y="1522"/>
                  </a:moveTo>
                  <a:cubicBezTo>
                    <a:pt x="169" y="1533"/>
                    <a:pt x="177" y="1538"/>
                    <a:pt x="181" y="1548"/>
                  </a:cubicBezTo>
                  <a:cubicBezTo>
                    <a:pt x="187" y="1555"/>
                    <a:pt x="191" y="1564"/>
                    <a:pt x="199" y="1570"/>
                  </a:cubicBezTo>
                  <a:cubicBezTo>
                    <a:pt x="197" y="1578"/>
                    <a:pt x="205" y="1577"/>
                    <a:pt x="206" y="1583"/>
                  </a:cubicBezTo>
                  <a:cubicBezTo>
                    <a:pt x="209" y="1583"/>
                    <a:pt x="208" y="1587"/>
                    <a:pt x="211" y="1588"/>
                  </a:cubicBezTo>
                  <a:cubicBezTo>
                    <a:pt x="210" y="1593"/>
                    <a:pt x="215" y="1593"/>
                    <a:pt x="216" y="1595"/>
                  </a:cubicBezTo>
                  <a:cubicBezTo>
                    <a:pt x="220" y="1604"/>
                    <a:pt x="227" y="1611"/>
                    <a:pt x="234" y="1618"/>
                  </a:cubicBezTo>
                  <a:cubicBezTo>
                    <a:pt x="240" y="1626"/>
                    <a:pt x="247" y="1633"/>
                    <a:pt x="254" y="1641"/>
                  </a:cubicBezTo>
                  <a:cubicBezTo>
                    <a:pt x="260" y="1648"/>
                    <a:pt x="265" y="1657"/>
                    <a:pt x="272" y="1663"/>
                  </a:cubicBezTo>
                  <a:cubicBezTo>
                    <a:pt x="275" y="1667"/>
                    <a:pt x="278" y="1670"/>
                    <a:pt x="282" y="1673"/>
                  </a:cubicBezTo>
                  <a:cubicBezTo>
                    <a:pt x="283" y="1680"/>
                    <a:pt x="288" y="1682"/>
                    <a:pt x="292" y="1686"/>
                  </a:cubicBezTo>
                  <a:cubicBezTo>
                    <a:pt x="293" y="1695"/>
                    <a:pt x="300" y="1698"/>
                    <a:pt x="302" y="1706"/>
                  </a:cubicBezTo>
                  <a:cubicBezTo>
                    <a:pt x="309" y="1709"/>
                    <a:pt x="309" y="1719"/>
                    <a:pt x="317" y="1721"/>
                  </a:cubicBezTo>
                  <a:cubicBezTo>
                    <a:pt x="317" y="1715"/>
                    <a:pt x="317" y="1709"/>
                    <a:pt x="314" y="1706"/>
                  </a:cubicBezTo>
                  <a:cubicBezTo>
                    <a:pt x="311" y="1705"/>
                    <a:pt x="313" y="1703"/>
                    <a:pt x="314" y="1701"/>
                  </a:cubicBezTo>
                  <a:cubicBezTo>
                    <a:pt x="311" y="1701"/>
                    <a:pt x="312" y="1697"/>
                    <a:pt x="312" y="1693"/>
                  </a:cubicBezTo>
                  <a:cubicBezTo>
                    <a:pt x="303" y="1693"/>
                    <a:pt x="307" y="1680"/>
                    <a:pt x="299" y="1678"/>
                  </a:cubicBezTo>
                  <a:cubicBezTo>
                    <a:pt x="302" y="1670"/>
                    <a:pt x="291" y="1676"/>
                    <a:pt x="294" y="1668"/>
                  </a:cubicBezTo>
                  <a:cubicBezTo>
                    <a:pt x="293" y="1665"/>
                    <a:pt x="290" y="1662"/>
                    <a:pt x="287" y="1661"/>
                  </a:cubicBezTo>
                  <a:cubicBezTo>
                    <a:pt x="281" y="1646"/>
                    <a:pt x="269" y="1638"/>
                    <a:pt x="264" y="1623"/>
                  </a:cubicBezTo>
                  <a:cubicBezTo>
                    <a:pt x="254" y="1618"/>
                    <a:pt x="249" y="1607"/>
                    <a:pt x="241" y="1600"/>
                  </a:cubicBezTo>
                  <a:cubicBezTo>
                    <a:pt x="239" y="1595"/>
                    <a:pt x="235" y="1592"/>
                    <a:pt x="231" y="1588"/>
                  </a:cubicBezTo>
                  <a:cubicBezTo>
                    <a:pt x="227" y="1584"/>
                    <a:pt x="225" y="1577"/>
                    <a:pt x="219" y="1575"/>
                  </a:cubicBezTo>
                  <a:cubicBezTo>
                    <a:pt x="215" y="1571"/>
                    <a:pt x="210" y="1568"/>
                    <a:pt x="209" y="1563"/>
                  </a:cubicBezTo>
                  <a:cubicBezTo>
                    <a:pt x="203" y="1560"/>
                    <a:pt x="199" y="1555"/>
                    <a:pt x="196" y="1550"/>
                  </a:cubicBezTo>
                  <a:cubicBezTo>
                    <a:pt x="188" y="1542"/>
                    <a:pt x="180" y="1534"/>
                    <a:pt x="171" y="1527"/>
                  </a:cubicBezTo>
                  <a:cubicBezTo>
                    <a:pt x="171" y="1518"/>
                    <a:pt x="164" y="1516"/>
                    <a:pt x="161" y="1510"/>
                  </a:cubicBezTo>
                  <a:cubicBezTo>
                    <a:pt x="160" y="1506"/>
                    <a:pt x="157" y="1506"/>
                    <a:pt x="156" y="1502"/>
                  </a:cubicBezTo>
                  <a:cubicBezTo>
                    <a:pt x="152" y="1504"/>
                    <a:pt x="150" y="1492"/>
                    <a:pt x="148" y="1500"/>
                  </a:cubicBezTo>
                  <a:cubicBezTo>
                    <a:pt x="157" y="1504"/>
                    <a:pt x="157" y="1518"/>
                    <a:pt x="166" y="1522"/>
                  </a:cubicBezTo>
                  <a:close/>
                  <a:moveTo>
                    <a:pt x="465" y="1575"/>
                  </a:moveTo>
                  <a:cubicBezTo>
                    <a:pt x="457" y="1583"/>
                    <a:pt x="454" y="1598"/>
                    <a:pt x="448" y="1608"/>
                  </a:cubicBezTo>
                  <a:cubicBezTo>
                    <a:pt x="445" y="1613"/>
                    <a:pt x="444" y="1620"/>
                    <a:pt x="440" y="1625"/>
                  </a:cubicBezTo>
                  <a:cubicBezTo>
                    <a:pt x="437" y="1631"/>
                    <a:pt x="440" y="1642"/>
                    <a:pt x="433" y="1643"/>
                  </a:cubicBezTo>
                  <a:cubicBezTo>
                    <a:pt x="434" y="1653"/>
                    <a:pt x="426" y="1653"/>
                    <a:pt x="425" y="1661"/>
                  </a:cubicBezTo>
                  <a:cubicBezTo>
                    <a:pt x="424" y="1668"/>
                    <a:pt x="419" y="1671"/>
                    <a:pt x="418" y="1678"/>
                  </a:cubicBezTo>
                  <a:cubicBezTo>
                    <a:pt x="414" y="1683"/>
                    <a:pt x="413" y="1690"/>
                    <a:pt x="410" y="1696"/>
                  </a:cubicBezTo>
                  <a:cubicBezTo>
                    <a:pt x="405" y="1696"/>
                    <a:pt x="411" y="1700"/>
                    <a:pt x="407" y="1701"/>
                  </a:cubicBezTo>
                  <a:cubicBezTo>
                    <a:pt x="407" y="1704"/>
                    <a:pt x="404" y="1705"/>
                    <a:pt x="407" y="1708"/>
                  </a:cubicBezTo>
                  <a:cubicBezTo>
                    <a:pt x="401" y="1710"/>
                    <a:pt x="401" y="1719"/>
                    <a:pt x="397" y="1724"/>
                  </a:cubicBezTo>
                  <a:cubicBezTo>
                    <a:pt x="399" y="1734"/>
                    <a:pt x="389" y="1732"/>
                    <a:pt x="392" y="1744"/>
                  </a:cubicBezTo>
                  <a:cubicBezTo>
                    <a:pt x="390" y="1749"/>
                    <a:pt x="388" y="1756"/>
                    <a:pt x="385" y="1761"/>
                  </a:cubicBezTo>
                  <a:cubicBezTo>
                    <a:pt x="384" y="1766"/>
                    <a:pt x="376" y="1775"/>
                    <a:pt x="382" y="1779"/>
                  </a:cubicBezTo>
                  <a:cubicBezTo>
                    <a:pt x="389" y="1772"/>
                    <a:pt x="391" y="1760"/>
                    <a:pt x="395" y="1751"/>
                  </a:cubicBezTo>
                  <a:cubicBezTo>
                    <a:pt x="398" y="1741"/>
                    <a:pt x="404" y="1733"/>
                    <a:pt x="405" y="1721"/>
                  </a:cubicBezTo>
                  <a:cubicBezTo>
                    <a:pt x="421" y="1704"/>
                    <a:pt x="428" y="1679"/>
                    <a:pt x="443" y="1661"/>
                  </a:cubicBezTo>
                  <a:cubicBezTo>
                    <a:pt x="445" y="1648"/>
                    <a:pt x="451" y="1638"/>
                    <a:pt x="455" y="1628"/>
                  </a:cubicBezTo>
                  <a:cubicBezTo>
                    <a:pt x="459" y="1624"/>
                    <a:pt x="459" y="1616"/>
                    <a:pt x="463" y="1613"/>
                  </a:cubicBezTo>
                  <a:cubicBezTo>
                    <a:pt x="463" y="1609"/>
                    <a:pt x="464" y="1607"/>
                    <a:pt x="465" y="1605"/>
                  </a:cubicBezTo>
                  <a:cubicBezTo>
                    <a:pt x="469" y="1605"/>
                    <a:pt x="467" y="1598"/>
                    <a:pt x="470" y="1598"/>
                  </a:cubicBezTo>
                  <a:cubicBezTo>
                    <a:pt x="468" y="1588"/>
                    <a:pt x="478" y="1590"/>
                    <a:pt x="475" y="1580"/>
                  </a:cubicBezTo>
                  <a:cubicBezTo>
                    <a:pt x="476" y="1573"/>
                    <a:pt x="480" y="1570"/>
                    <a:pt x="480" y="1562"/>
                  </a:cubicBezTo>
                  <a:cubicBezTo>
                    <a:pt x="485" y="1559"/>
                    <a:pt x="482" y="1549"/>
                    <a:pt x="485" y="1545"/>
                  </a:cubicBezTo>
                  <a:cubicBezTo>
                    <a:pt x="489" y="1540"/>
                    <a:pt x="488" y="1530"/>
                    <a:pt x="490" y="1525"/>
                  </a:cubicBezTo>
                  <a:cubicBezTo>
                    <a:pt x="490" y="1522"/>
                    <a:pt x="490" y="1520"/>
                    <a:pt x="490" y="1517"/>
                  </a:cubicBezTo>
                  <a:cubicBezTo>
                    <a:pt x="490" y="1514"/>
                    <a:pt x="494" y="1513"/>
                    <a:pt x="490" y="1512"/>
                  </a:cubicBezTo>
                  <a:cubicBezTo>
                    <a:pt x="489" y="1508"/>
                    <a:pt x="493" y="1497"/>
                    <a:pt x="488" y="1497"/>
                  </a:cubicBezTo>
                  <a:cubicBezTo>
                    <a:pt x="484" y="1527"/>
                    <a:pt x="474" y="1550"/>
                    <a:pt x="465" y="1575"/>
                  </a:cubicBezTo>
                  <a:close/>
                  <a:moveTo>
                    <a:pt x="337" y="1693"/>
                  </a:moveTo>
                  <a:cubicBezTo>
                    <a:pt x="336" y="1689"/>
                    <a:pt x="340" y="1688"/>
                    <a:pt x="340" y="1683"/>
                  </a:cubicBezTo>
                  <a:cubicBezTo>
                    <a:pt x="340" y="1680"/>
                    <a:pt x="339" y="1674"/>
                    <a:pt x="342" y="1673"/>
                  </a:cubicBezTo>
                  <a:cubicBezTo>
                    <a:pt x="337" y="1663"/>
                    <a:pt x="347" y="1649"/>
                    <a:pt x="347" y="1636"/>
                  </a:cubicBezTo>
                  <a:cubicBezTo>
                    <a:pt x="350" y="1635"/>
                    <a:pt x="350" y="1632"/>
                    <a:pt x="350" y="1628"/>
                  </a:cubicBezTo>
                  <a:cubicBezTo>
                    <a:pt x="350" y="1625"/>
                    <a:pt x="353" y="1623"/>
                    <a:pt x="352" y="1618"/>
                  </a:cubicBezTo>
                  <a:cubicBezTo>
                    <a:pt x="356" y="1613"/>
                    <a:pt x="354" y="1604"/>
                    <a:pt x="357" y="1598"/>
                  </a:cubicBezTo>
                  <a:cubicBezTo>
                    <a:pt x="359" y="1591"/>
                    <a:pt x="360" y="1584"/>
                    <a:pt x="365" y="1580"/>
                  </a:cubicBezTo>
                  <a:cubicBezTo>
                    <a:pt x="369" y="1576"/>
                    <a:pt x="366" y="1565"/>
                    <a:pt x="372" y="1563"/>
                  </a:cubicBezTo>
                  <a:cubicBezTo>
                    <a:pt x="372" y="1557"/>
                    <a:pt x="372" y="1552"/>
                    <a:pt x="372" y="1547"/>
                  </a:cubicBezTo>
                  <a:cubicBezTo>
                    <a:pt x="380" y="1547"/>
                    <a:pt x="370" y="1537"/>
                    <a:pt x="372" y="1547"/>
                  </a:cubicBezTo>
                  <a:cubicBezTo>
                    <a:pt x="368" y="1551"/>
                    <a:pt x="369" y="1560"/>
                    <a:pt x="365" y="1563"/>
                  </a:cubicBezTo>
                  <a:cubicBezTo>
                    <a:pt x="363" y="1568"/>
                    <a:pt x="362" y="1575"/>
                    <a:pt x="360" y="1580"/>
                  </a:cubicBezTo>
                  <a:cubicBezTo>
                    <a:pt x="356" y="1584"/>
                    <a:pt x="357" y="1593"/>
                    <a:pt x="352" y="1595"/>
                  </a:cubicBezTo>
                  <a:cubicBezTo>
                    <a:pt x="352" y="1604"/>
                    <a:pt x="349" y="1609"/>
                    <a:pt x="345" y="1613"/>
                  </a:cubicBezTo>
                  <a:cubicBezTo>
                    <a:pt x="342" y="1647"/>
                    <a:pt x="327" y="1669"/>
                    <a:pt x="330" y="1708"/>
                  </a:cubicBezTo>
                  <a:cubicBezTo>
                    <a:pt x="338" y="1709"/>
                    <a:pt x="334" y="1698"/>
                    <a:pt x="337" y="1693"/>
                  </a:cubicBezTo>
                  <a:close/>
                  <a:moveTo>
                    <a:pt x="299" y="1623"/>
                  </a:moveTo>
                  <a:cubicBezTo>
                    <a:pt x="299" y="1618"/>
                    <a:pt x="306" y="1608"/>
                    <a:pt x="299" y="1605"/>
                  </a:cubicBezTo>
                  <a:cubicBezTo>
                    <a:pt x="299" y="1610"/>
                    <a:pt x="292" y="1620"/>
                    <a:pt x="299" y="1623"/>
                  </a:cubicBezTo>
                  <a:close/>
                  <a:moveTo>
                    <a:pt x="372" y="1678"/>
                  </a:moveTo>
                  <a:cubicBezTo>
                    <a:pt x="367" y="1681"/>
                    <a:pt x="371" y="1692"/>
                    <a:pt x="365" y="1693"/>
                  </a:cubicBezTo>
                  <a:cubicBezTo>
                    <a:pt x="366" y="1702"/>
                    <a:pt x="363" y="1705"/>
                    <a:pt x="362" y="1711"/>
                  </a:cubicBezTo>
                  <a:cubicBezTo>
                    <a:pt x="363" y="1715"/>
                    <a:pt x="355" y="1724"/>
                    <a:pt x="362" y="1726"/>
                  </a:cubicBezTo>
                  <a:cubicBezTo>
                    <a:pt x="367" y="1717"/>
                    <a:pt x="364" y="1701"/>
                    <a:pt x="372" y="1696"/>
                  </a:cubicBezTo>
                  <a:cubicBezTo>
                    <a:pt x="370" y="1686"/>
                    <a:pt x="375" y="1684"/>
                    <a:pt x="375" y="1676"/>
                  </a:cubicBezTo>
                  <a:cubicBezTo>
                    <a:pt x="375" y="1672"/>
                    <a:pt x="386" y="1660"/>
                    <a:pt x="375" y="1661"/>
                  </a:cubicBezTo>
                  <a:cubicBezTo>
                    <a:pt x="376" y="1669"/>
                    <a:pt x="370" y="1670"/>
                    <a:pt x="372" y="1678"/>
                  </a:cubicBezTo>
                  <a:close/>
                  <a:moveTo>
                    <a:pt x="352" y="1776"/>
                  </a:moveTo>
                  <a:cubicBezTo>
                    <a:pt x="352" y="1773"/>
                    <a:pt x="352" y="1770"/>
                    <a:pt x="352" y="1766"/>
                  </a:cubicBezTo>
                  <a:cubicBezTo>
                    <a:pt x="350" y="1766"/>
                    <a:pt x="347" y="1766"/>
                    <a:pt x="345" y="1766"/>
                  </a:cubicBezTo>
                  <a:cubicBezTo>
                    <a:pt x="346" y="1771"/>
                    <a:pt x="346" y="1777"/>
                    <a:pt x="352" y="1776"/>
                  </a:cubicBezTo>
                  <a:close/>
                  <a:moveTo>
                    <a:pt x="375" y="1804"/>
                  </a:moveTo>
                  <a:cubicBezTo>
                    <a:pt x="376" y="1799"/>
                    <a:pt x="383" y="1788"/>
                    <a:pt x="377" y="1784"/>
                  </a:cubicBezTo>
                  <a:cubicBezTo>
                    <a:pt x="378" y="1791"/>
                    <a:pt x="368" y="1799"/>
                    <a:pt x="375" y="180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75000"/>
              </a:schemeClr>
            </a:solidFill>
            <a:ln>
              <a:noFill/>
            </a:ln>
          </p:spPr>
        </p:sp>
        <p:sp>
          <p:nvSpPr>
            <p:cNvPr id="6" name="Полилиния 15"/>
            <p:cNvSpPr>
              <a:spLocks noEditPoints="1"/>
            </p:cNvSpPr>
            <p:nvPr/>
          </p:nvSpPr>
          <p:spPr bwMode="auto">
            <a:xfrm>
              <a:off x="1133870" y="1809957"/>
              <a:ext cx="2762823" cy="4747333"/>
            </a:xfrm>
            <a:custGeom>
              <a:avLst/>
              <a:gdLst/>
              <a:ahLst/>
              <a:cxnLst/>
              <a:rect l="0" t="0" r="r" b="b"/>
              <a:pathLst>
                <a:path w="869" h="1495">
                  <a:moveTo>
                    <a:pt x="865" y="156"/>
                  </a:moveTo>
                  <a:cubicBezTo>
                    <a:pt x="856" y="165"/>
                    <a:pt x="851" y="173"/>
                    <a:pt x="844" y="182"/>
                  </a:cubicBezTo>
                  <a:cubicBezTo>
                    <a:pt x="804" y="216"/>
                    <a:pt x="802" y="216"/>
                    <a:pt x="800" y="216"/>
                  </a:cubicBezTo>
                  <a:cubicBezTo>
                    <a:pt x="775" y="232"/>
                    <a:pt x="768" y="237"/>
                    <a:pt x="760" y="239"/>
                  </a:cubicBezTo>
                  <a:cubicBezTo>
                    <a:pt x="699" y="279"/>
                    <a:pt x="696" y="275"/>
                    <a:pt x="693" y="278"/>
                  </a:cubicBezTo>
                  <a:cubicBezTo>
                    <a:pt x="706" y="270"/>
                    <a:pt x="707" y="266"/>
                    <a:pt x="714" y="263"/>
                  </a:cubicBezTo>
                  <a:cubicBezTo>
                    <a:pt x="766" y="230"/>
                    <a:pt x="774" y="225"/>
                    <a:pt x="782" y="219"/>
                  </a:cubicBezTo>
                  <a:cubicBezTo>
                    <a:pt x="830" y="181"/>
                    <a:pt x="830" y="177"/>
                    <a:pt x="834" y="174"/>
                  </a:cubicBezTo>
                  <a:cubicBezTo>
                    <a:pt x="831" y="170"/>
                    <a:pt x="831" y="178"/>
                    <a:pt x="827" y="175"/>
                  </a:cubicBezTo>
                  <a:cubicBezTo>
                    <a:pt x="792" y="205"/>
                    <a:pt x="784" y="209"/>
                    <a:pt x="783" y="213"/>
                  </a:cubicBezTo>
                  <a:cubicBezTo>
                    <a:pt x="763" y="227"/>
                    <a:pt x="760" y="223"/>
                    <a:pt x="757" y="227"/>
                  </a:cubicBezTo>
                  <a:cubicBezTo>
                    <a:pt x="776" y="212"/>
                    <a:pt x="774" y="208"/>
                    <a:pt x="780" y="206"/>
                  </a:cubicBezTo>
                  <a:cubicBezTo>
                    <a:pt x="824" y="164"/>
                    <a:pt x="830" y="160"/>
                    <a:pt x="833" y="155"/>
                  </a:cubicBezTo>
                  <a:cubicBezTo>
                    <a:pt x="806" y="176"/>
                    <a:pt x="797" y="184"/>
                    <a:pt x="788" y="193"/>
                  </a:cubicBezTo>
                  <a:cubicBezTo>
                    <a:pt x="731" y="226"/>
                    <a:pt x="724" y="237"/>
                    <a:pt x="720" y="234"/>
                  </a:cubicBezTo>
                  <a:cubicBezTo>
                    <a:pt x="766" y="194"/>
                    <a:pt x="786" y="180"/>
                    <a:pt x="803" y="159"/>
                  </a:cubicBezTo>
                  <a:cubicBezTo>
                    <a:pt x="785" y="170"/>
                    <a:pt x="775" y="180"/>
                    <a:pt x="763" y="188"/>
                  </a:cubicBezTo>
                  <a:cubicBezTo>
                    <a:pt x="736" y="208"/>
                    <a:pt x="735" y="202"/>
                    <a:pt x="737" y="200"/>
                  </a:cubicBezTo>
                  <a:cubicBezTo>
                    <a:pt x="749" y="181"/>
                    <a:pt x="754" y="177"/>
                    <a:pt x="756" y="172"/>
                  </a:cubicBezTo>
                  <a:cubicBezTo>
                    <a:pt x="787" y="134"/>
                    <a:pt x="791" y="136"/>
                    <a:pt x="790" y="130"/>
                  </a:cubicBezTo>
                  <a:cubicBezTo>
                    <a:pt x="769" y="150"/>
                    <a:pt x="765" y="152"/>
                    <a:pt x="766" y="155"/>
                  </a:cubicBezTo>
                  <a:cubicBezTo>
                    <a:pt x="746" y="174"/>
                    <a:pt x="746" y="170"/>
                    <a:pt x="746" y="169"/>
                  </a:cubicBezTo>
                  <a:cubicBezTo>
                    <a:pt x="748" y="164"/>
                    <a:pt x="752" y="160"/>
                    <a:pt x="752" y="160"/>
                  </a:cubicBezTo>
                  <a:cubicBezTo>
                    <a:pt x="764" y="139"/>
                    <a:pt x="770" y="129"/>
                    <a:pt x="777" y="119"/>
                  </a:cubicBezTo>
                  <a:cubicBezTo>
                    <a:pt x="800" y="82"/>
                    <a:pt x="812" y="81"/>
                    <a:pt x="808" y="77"/>
                  </a:cubicBezTo>
                  <a:cubicBezTo>
                    <a:pt x="770" y="123"/>
                    <a:pt x="765" y="125"/>
                    <a:pt x="763" y="127"/>
                  </a:cubicBezTo>
                  <a:cubicBezTo>
                    <a:pt x="747" y="156"/>
                    <a:pt x="743" y="161"/>
                    <a:pt x="740" y="166"/>
                  </a:cubicBezTo>
                  <a:cubicBezTo>
                    <a:pt x="744" y="144"/>
                    <a:pt x="749" y="134"/>
                    <a:pt x="753" y="124"/>
                  </a:cubicBezTo>
                  <a:cubicBezTo>
                    <a:pt x="782" y="79"/>
                    <a:pt x="781" y="77"/>
                    <a:pt x="784" y="75"/>
                  </a:cubicBezTo>
                  <a:cubicBezTo>
                    <a:pt x="769" y="89"/>
                    <a:pt x="765" y="92"/>
                    <a:pt x="765" y="96"/>
                  </a:cubicBezTo>
                  <a:cubicBezTo>
                    <a:pt x="728" y="162"/>
                    <a:pt x="722" y="177"/>
                    <a:pt x="718" y="191"/>
                  </a:cubicBezTo>
                  <a:cubicBezTo>
                    <a:pt x="710" y="205"/>
                    <a:pt x="719" y="210"/>
                    <a:pt x="712" y="213"/>
                  </a:cubicBezTo>
                  <a:cubicBezTo>
                    <a:pt x="703" y="240"/>
                    <a:pt x="708" y="247"/>
                    <a:pt x="697" y="251"/>
                  </a:cubicBezTo>
                  <a:cubicBezTo>
                    <a:pt x="699" y="232"/>
                    <a:pt x="702" y="230"/>
                    <a:pt x="701" y="228"/>
                  </a:cubicBezTo>
                  <a:cubicBezTo>
                    <a:pt x="714" y="177"/>
                    <a:pt x="714" y="170"/>
                    <a:pt x="714" y="162"/>
                  </a:cubicBezTo>
                  <a:cubicBezTo>
                    <a:pt x="735" y="103"/>
                    <a:pt x="740" y="88"/>
                    <a:pt x="749" y="73"/>
                  </a:cubicBezTo>
                  <a:cubicBezTo>
                    <a:pt x="757" y="53"/>
                    <a:pt x="753" y="62"/>
                    <a:pt x="744" y="70"/>
                  </a:cubicBezTo>
                  <a:cubicBezTo>
                    <a:pt x="727" y="107"/>
                    <a:pt x="722" y="112"/>
                    <a:pt x="722" y="118"/>
                  </a:cubicBezTo>
                  <a:cubicBezTo>
                    <a:pt x="706" y="172"/>
                    <a:pt x="705" y="175"/>
                    <a:pt x="703" y="177"/>
                  </a:cubicBezTo>
                  <a:cubicBezTo>
                    <a:pt x="696" y="206"/>
                    <a:pt x="696" y="209"/>
                    <a:pt x="696" y="212"/>
                  </a:cubicBezTo>
                  <a:cubicBezTo>
                    <a:pt x="687" y="247"/>
                    <a:pt x="685" y="253"/>
                    <a:pt x="684" y="260"/>
                  </a:cubicBezTo>
                  <a:cubicBezTo>
                    <a:pt x="671" y="275"/>
                    <a:pt x="673" y="272"/>
                    <a:pt x="677" y="270"/>
                  </a:cubicBezTo>
                  <a:cubicBezTo>
                    <a:pt x="682" y="240"/>
                    <a:pt x="681" y="234"/>
                    <a:pt x="684" y="229"/>
                  </a:cubicBezTo>
                  <a:cubicBezTo>
                    <a:pt x="694" y="189"/>
                    <a:pt x="690" y="182"/>
                    <a:pt x="693" y="177"/>
                  </a:cubicBezTo>
                  <a:cubicBezTo>
                    <a:pt x="706" y="119"/>
                    <a:pt x="707" y="113"/>
                    <a:pt x="709" y="107"/>
                  </a:cubicBezTo>
                  <a:cubicBezTo>
                    <a:pt x="721" y="64"/>
                    <a:pt x="727" y="59"/>
                    <a:pt x="729" y="53"/>
                  </a:cubicBezTo>
                  <a:cubicBezTo>
                    <a:pt x="751" y="15"/>
                    <a:pt x="760" y="13"/>
                    <a:pt x="759" y="10"/>
                  </a:cubicBezTo>
                  <a:cubicBezTo>
                    <a:pt x="752" y="12"/>
                    <a:pt x="750" y="14"/>
                    <a:pt x="749" y="17"/>
                  </a:cubicBezTo>
                  <a:cubicBezTo>
                    <a:pt x="722" y="50"/>
                    <a:pt x="719" y="46"/>
                    <a:pt x="715" y="51"/>
                  </a:cubicBezTo>
                  <a:cubicBezTo>
                    <a:pt x="696" y="86"/>
                    <a:pt x="689" y="94"/>
                    <a:pt x="687" y="103"/>
                  </a:cubicBezTo>
                  <a:cubicBezTo>
                    <a:pt x="667" y="145"/>
                    <a:pt x="670" y="146"/>
                    <a:pt x="670" y="148"/>
                  </a:cubicBezTo>
                  <a:cubicBezTo>
                    <a:pt x="662" y="166"/>
                    <a:pt x="660" y="175"/>
                    <a:pt x="659" y="185"/>
                  </a:cubicBezTo>
                  <a:cubicBezTo>
                    <a:pt x="655" y="217"/>
                    <a:pt x="655" y="222"/>
                    <a:pt x="653" y="226"/>
                  </a:cubicBezTo>
                  <a:cubicBezTo>
                    <a:pt x="646" y="259"/>
                    <a:pt x="650" y="265"/>
                    <a:pt x="650" y="270"/>
                  </a:cubicBezTo>
                  <a:cubicBezTo>
                    <a:pt x="632" y="316"/>
                    <a:pt x="637" y="319"/>
                    <a:pt x="630" y="321"/>
                  </a:cubicBezTo>
                  <a:cubicBezTo>
                    <a:pt x="630" y="285"/>
                    <a:pt x="633" y="283"/>
                    <a:pt x="633" y="280"/>
                  </a:cubicBezTo>
                  <a:cubicBezTo>
                    <a:pt x="637" y="248"/>
                    <a:pt x="637" y="243"/>
                    <a:pt x="639" y="238"/>
                  </a:cubicBezTo>
                  <a:cubicBezTo>
                    <a:pt x="639" y="222"/>
                    <a:pt x="641" y="220"/>
                    <a:pt x="641" y="217"/>
                  </a:cubicBezTo>
                  <a:cubicBezTo>
                    <a:pt x="649" y="175"/>
                    <a:pt x="652" y="166"/>
                    <a:pt x="654" y="157"/>
                  </a:cubicBezTo>
                  <a:cubicBezTo>
                    <a:pt x="673" y="112"/>
                    <a:pt x="670" y="107"/>
                    <a:pt x="677" y="103"/>
                  </a:cubicBezTo>
                  <a:cubicBezTo>
                    <a:pt x="690" y="65"/>
                    <a:pt x="699" y="63"/>
                    <a:pt x="694" y="59"/>
                  </a:cubicBezTo>
                  <a:cubicBezTo>
                    <a:pt x="663" y="118"/>
                    <a:pt x="658" y="124"/>
                    <a:pt x="654" y="130"/>
                  </a:cubicBezTo>
                  <a:cubicBezTo>
                    <a:pt x="644" y="160"/>
                    <a:pt x="640" y="163"/>
                    <a:pt x="644" y="166"/>
                  </a:cubicBezTo>
                  <a:cubicBezTo>
                    <a:pt x="632" y="198"/>
                    <a:pt x="638" y="202"/>
                    <a:pt x="632" y="204"/>
                  </a:cubicBezTo>
                  <a:cubicBezTo>
                    <a:pt x="630" y="226"/>
                    <a:pt x="628" y="229"/>
                    <a:pt x="630" y="233"/>
                  </a:cubicBezTo>
                  <a:cubicBezTo>
                    <a:pt x="624" y="286"/>
                    <a:pt x="621" y="292"/>
                    <a:pt x="621" y="298"/>
                  </a:cubicBezTo>
                  <a:cubicBezTo>
                    <a:pt x="622" y="314"/>
                    <a:pt x="617" y="316"/>
                    <a:pt x="621" y="318"/>
                  </a:cubicBezTo>
                  <a:cubicBezTo>
                    <a:pt x="615" y="341"/>
                    <a:pt x="613" y="344"/>
                    <a:pt x="612" y="347"/>
                  </a:cubicBezTo>
                  <a:cubicBezTo>
                    <a:pt x="610" y="337"/>
                    <a:pt x="612" y="332"/>
                    <a:pt x="615" y="327"/>
                  </a:cubicBezTo>
                  <a:cubicBezTo>
                    <a:pt x="612" y="290"/>
                    <a:pt x="621" y="286"/>
                    <a:pt x="616" y="280"/>
                  </a:cubicBezTo>
                  <a:cubicBezTo>
                    <a:pt x="615" y="259"/>
                    <a:pt x="621" y="255"/>
                    <a:pt x="620" y="250"/>
                  </a:cubicBezTo>
                  <a:cubicBezTo>
                    <a:pt x="624" y="201"/>
                    <a:pt x="625" y="198"/>
                    <a:pt x="626" y="196"/>
                  </a:cubicBezTo>
                  <a:cubicBezTo>
                    <a:pt x="635" y="171"/>
                    <a:pt x="633" y="168"/>
                    <a:pt x="634" y="166"/>
                  </a:cubicBezTo>
                  <a:cubicBezTo>
                    <a:pt x="642" y="141"/>
                    <a:pt x="642" y="139"/>
                    <a:pt x="642" y="136"/>
                  </a:cubicBezTo>
                  <a:cubicBezTo>
                    <a:pt x="655" y="109"/>
                    <a:pt x="657" y="104"/>
                    <a:pt x="662" y="99"/>
                  </a:cubicBezTo>
                  <a:cubicBezTo>
                    <a:pt x="645" y="113"/>
                    <a:pt x="645" y="122"/>
                    <a:pt x="637" y="130"/>
                  </a:cubicBezTo>
                  <a:cubicBezTo>
                    <a:pt x="617" y="197"/>
                    <a:pt x="614" y="202"/>
                    <a:pt x="614" y="207"/>
                  </a:cubicBezTo>
                  <a:cubicBezTo>
                    <a:pt x="613" y="227"/>
                    <a:pt x="609" y="228"/>
                    <a:pt x="612" y="231"/>
                  </a:cubicBezTo>
                  <a:cubicBezTo>
                    <a:pt x="612" y="251"/>
                    <a:pt x="612" y="254"/>
                    <a:pt x="608" y="256"/>
                  </a:cubicBezTo>
                  <a:cubicBezTo>
                    <a:pt x="608" y="278"/>
                    <a:pt x="607" y="283"/>
                    <a:pt x="607" y="289"/>
                  </a:cubicBezTo>
                  <a:cubicBezTo>
                    <a:pt x="595" y="363"/>
                    <a:pt x="592" y="374"/>
                    <a:pt x="587" y="384"/>
                  </a:cubicBezTo>
                  <a:cubicBezTo>
                    <a:pt x="589" y="326"/>
                    <a:pt x="592" y="323"/>
                    <a:pt x="592" y="319"/>
                  </a:cubicBezTo>
                  <a:cubicBezTo>
                    <a:pt x="594" y="243"/>
                    <a:pt x="593" y="240"/>
                    <a:pt x="594" y="237"/>
                  </a:cubicBezTo>
                  <a:cubicBezTo>
                    <a:pt x="597" y="223"/>
                    <a:pt x="596" y="219"/>
                    <a:pt x="596" y="216"/>
                  </a:cubicBezTo>
                  <a:cubicBezTo>
                    <a:pt x="608" y="177"/>
                    <a:pt x="610" y="170"/>
                    <a:pt x="614" y="163"/>
                  </a:cubicBezTo>
                  <a:cubicBezTo>
                    <a:pt x="624" y="125"/>
                    <a:pt x="623" y="130"/>
                    <a:pt x="621" y="134"/>
                  </a:cubicBezTo>
                  <a:cubicBezTo>
                    <a:pt x="598" y="185"/>
                    <a:pt x="595" y="190"/>
                    <a:pt x="594" y="195"/>
                  </a:cubicBezTo>
                  <a:cubicBezTo>
                    <a:pt x="583" y="227"/>
                    <a:pt x="590" y="232"/>
                    <a:pt x="586" y="235"/>
                  </a:cubicBezTo>
                  <a:cubicBezTo>
                    <a:pt x="585" y="269"/>
                    <a:pt x="583" y="276"/>
                    <a:pt x="584" y="284"/>
                  </a:cubicBezTo>
                  <a:cubicBezTo>
                    <a:pt x="583" y="334"/>
                    <a:pt x="581" y="338"/>
                    <a:pt x="584" y="342"/>
                  </a:cubicBezTo>
                  <a:cubicBezTo>
                    <a:pt x="578" y="377"/>
                    <a:pt x="579" y="381"/>
                    <a:pt x="575" y="384"/>
                  </a:cubicBezTo>
                  <a:cubicBezTo>
                    <a:pt x="572" y="368"/>
                    <a:pt x="578" y="365"/>
                    <a:pt x="575" y="361"/>
                  </a:cubicBezTo>
                  <a:cubicBezTo>
                    <a:pt x="580" y="316"/>
                    <a:pt x="571" y="307"/>
                    <a:pt x="578" y="300"/>
                  </a:cubicBezTo>
                  <a:cubicBezTo>
                    <a:pt x="572" y="220"/>
                    <a:pt x="574" y="213"/>
                    <a:pt x="573" y="205"/>
                  </a:cubicBezTo>
                  <a:cubicBezTo>
                    <a:pt x="581" y="177"/>
                    <a:pt x="576" y="169"/>
                    <a:pt x="580" y="163"/>
                  </a:cubicBezTo>
                  <a:cubicBezTo>
                    <a:pt x="594" y="117"/>
                    <a:pt x="601" y="111"/>
                    <a:pt x="598" y="103"/>
                  </a:cubicBezTo>
                  <a:cubicBezTo>
                    <a:pt x="577" y="151"/>
                    <a:pt x="576" y="154"/>
                    <a:pt x="573" y="156"/>
                  </a:cubicBezTo>
                  <a:cubicBezTo>
                    <a:pt x="562" y="241"/>
                    <a:pt x="563" y="252"/>
                    <a:pt x="564" y="263"/>
                  </a:cubicBezTo>
                  <a:cubicBezTo>
                    <a:pt x="569" y="302"/>
                    <a:pt x="564" y="307"/>
                    <a:pt x="568" y="312"/>
                  </a:cubicBezTo>
                  <a:cubicBezTo>
                    <a:pt x="566" y="341"/>
                    <a:pt x="565" y="352"/>
                    <a:pt x="568" y="364"/>
                  </a:cubicBezTo>
                  <a:cubicBezTo>
                    <a:pt x="553" y="423"/>
                    <a:pt x="553" y="420"/>
                    <a:pt x="555" y="417"/>
                  </a:cubicBezTo>
                  <a:cubicBezTo>
                    <a:pt x="556" y="394"/>
                    <a:pt x="560" y="392"/>
                    <a:pt x="558" y="388"/>
                  </a:cubicBezTo>
                  <a:cubicBezTo>
                    <a:pt x="561" y="333"/>
                    <a:pt x="563" y="331"/>
                    <a:pt x="562" y="329"/>
                  </a:cubicBezTo>
                  <a:cubicBezTo>
                    <a:pt x="559" y="274"/>
                    <a:pt x="553" y="255"/>
                    <a:pt x="554" y="236"/>
                  </a:cubicBezTo>
                  <a:cubicBezTo>
                    <a:pt x="554" y="218"/>
                    <a:pt x="555" y="214"/>
                    <a:pt x="554" y="209"/>
                  </a:cubicBezTo>
                  <a:cubicBezTo>
                    <a:pt x="559" y="193"/>
                    <a:pt x="557" y="190"/>
                    <a:pt x="559" y="188"/>
                  </a:cubicBezTo>
                  <a:cubicBezTo>
                    <a:pt x="569" y="145"/>
                    <a:pt x="573" y="136"/>
                    <a:pt x="573" y="126"/>
                  </a:cubicBezTo>
                  <a:cubicBezTo>
                    <a:pt x="557" y="167"/>
                    <a:pt x="554" y="173"/>
                    <a:pt x="555" y="179"/>
                  </a:cubicBezTo>
                  <a:cubicBezTo>
                    <a:pt x="548" y="204"/>
                    <a:pt x="545" y="211"/>
                    <a:pt x="547" y="219"/>
                  </a:cubicBezTo>
                  <a:cubicBezTo>
                    <a:pt x="545" y="249"/>
                    <a:pt x="547" y="257"/>
                    <a:pt x="548" y="265"/>
                  </a:cubicBezTo>
                  <a:cubicBezTo>
                    <a:pt x="553" y="302"/>
                    <a:pt x="551" y="305"/>
                    <a:pt x="550" y="308"/>
                  </a:cubicBezTo>
                  <a:cubicBezTo>
                    <a:pt x="556" y="350"/>
                    <a:pt x="553" y="352"/>
                    <a:pt x="554" y="354"/>
                  </a:cubicBezTo>
                  <a:cubicBezTo>
                    <a:pt x="551" y="391"/>
                    <a:pt x="544" y="394"/>
                    <a:pt x="549" y="399"/>
                  </a:cubicBezTo>
                  <a:cubicBezTo>
                    <a:pt x="548" y="423"/>
                    <a:pt x="541" y="425"/>
                    <a:pt x="543" y="428"/>
                  </a:cubicBezTo>
                  <a:cubicBezTo>
                    <a:pt x="534" y="435"/>
                    <a:pt x="534" y="428"/>
                    <a:pt x="538" y="422"/>
                  </a:cubicBezTo>
                  <a:cubicBezTo>
                    <a:pt x="537" y="386"/>
                    <a:pt x="541" y="383"/>
                    <a:pt x="540" y="379"/>
                  </a:cubicBezTo>
                  <a:cubicBezTo>
                    <a:pt x="538" y="342"/>
                    <a:pt x="537" y="338"/>
                    <a:pt x="538" y="333"/>
                  </a:cubicBezTo>
                  <a:cubicBezTo>
                    <a:pt x="535" y="297"/>
                    <a:pt x="532" y="288"/>
                    <a:pt x="531" y="280"/>
                  </a:cubicBezTo>
                  <a:cubicBezTo>
                    <a:pt x="528" y="237"/>
                    <a:pt x="531" y="236"/>
                    <a:pt x="530" y="234"/>
                  </a:cubicBezTo>
                  <a:cubicBezTo>
                    <a:pt x="531" y="195"/>
                    <a:pt x="535" y="192"/>
                    <a:pt x="534" y="187"/>
                  </a:cubicBezTo>
                  <a:cubicBezTo>
                    <a:pt x="537" y="169"/>
                    <a:pt x="538" y="165"/>
                    <a:pt x="539" y="161"/>
                  </a:cubicBezTo>
                  <a:cubicBezTo>
                    <a:pt x="534" y="156"/>
                    <a:pt x="534" y="160"/>
                    <a:pt x="532" y="164"/>
                  </a:cubicBezTo>
                  <a:cubicBezTo>
                    <a:pt x="527" y="184"/>
                    <a:pt x="527" y="187"/>
                    <a:pt x="528" y="189"/>
                  </a:cubicBezTo>
                  <a:cubicBezTo>
                    <a:pt x="521" y="228"/>
                    <a:pt x="522" y="230"/>
                    <a:pt x="522" y="232"/>
                  </a:cubicBezTo>
                  <a:cubicBezTo>
                    <a:pt x="521" y="256"/>
                    <a:pt x="520" y="257"/>
                    <a:pt x="522" y="259"/>
                  </a:cubicBezTo>
                  <a:cubicBezTo>
                    <a:pt x="527" y="285"/>
                    <a:pt x="520" y="288"/>
                    <a:pt x="524" y="293"/>
                  </a:cubicBezTo>
                  <a:cubicBezTo>
                    <a:pt x="532" y="343"/>
                    <a:pt x="530" y="351"/>
                    <a:pt x="534" y="361"/>
                  </a:cubicBezTo>
                  <a:cubicBezTo>
                    <a:pt x="531" y="378"/>
                    <a:pt x="529" y="380"/>
                    <a:pt x="532" y="382"/>
                  </a:cubicBezTo>
                  <a:cubicBezTo>
                    <a:pt x="530" y="417"/>
                    <a:pt x="530" y="421"/>
                    <a:pt x="528" y="424"/>
                  </a:cubicBezTo>
                  <a:cubicBezTo>
                    <a:pt x="523" y="442"/>
                    <a:pt x="525" y="445"/>
                    <a:pt x="522" y="444"/>
                  </a:cubicBezTo>
                  <a:cubicBezTo>
                    <a:pt x="523" y="396"/>
                    <a:pt x="516" y="383"/>
                    <a:pt x="519" y="372"/>
                  </a:cubicBezTo>
                  <a:cubicBezTo>
                    <a:pt x="517" y="348"/>
                    <a:pt x="514" y="341"/>
                    <a:pt x="515" y="335"/>
                  </a:cubicBezTo>
                  <a:cubicBezTo>
                    <a:pt x="506" y="291"/>
                    <a:pt x="509" y="286"/>
                    <a:pt x="507" y="280"/>
                  </a:cubicBezTo>
                  <a:cubicBezTo>
                    <a:pt x="508" y="220"/>
                    <a:pt x="509" y="215"/>
                    <a:pt x="510" y="209"/>
                  </a:cubicBezTo>
                  <a:cubicBezTo>
                    <a:pt x="513" y="185"/>
                    <a:pt x="512" y="178"/>
                    <a:pt x="516" y="173"/>
                  </a:cubicBezTo>
                  <a:cubicBezTo>
                    <a:pt x="515" y="159"/>
                    <a:pt x="514" y="162"/>
                    <a:pt x="512" y="164"/>
                  </a:cubicBezTo>
                  <a:cubicBezTo>
                    <a:pt x="505" y="191"/>
                    <a:pt x="507" y="196"/>
                    <a:pt x="504" y="201"/>
                  </a:cubicBezTo>
                  <a:cubicBezTo>
                    <a:pt x="500" y="221"/>
                    <a:pt x="502" y="226"/>
                    <a:pt x="501" y="230"/>
                  </a:cubicBezTo>
                  <a:cubicBezTo>
                    <a:pt x="498" y="248"/>
                    <a:pt x="500" y="251"/>
                    <a:pt x="500" y="253"/>
                  </a:cubicBezTo>
                  <a:cubicBezTo>
                    <a:pt x="496" y="271"/>
                    <a:pt x="502" y="275"/>
                    <a:pt x="498" y="277"/>
                  </a:cubicBezTo>
                  <a:cubicBezTo>
                    <a:pt x="497" y="300"/>
                    <a:pt x="497" y="294"/>
                    <a:pt x="497" y="290"/>
                  </a:cubicBezTo>
                  <a:cubicBezTo>
                    <a:pt x="494" y="271"/>
                    <a:pt x="495" y="268"/>
                    <a:pt x="495" y="266"/>
                  </a:cubicBezTo>
                  <a:cubicBezTo>
                    <a:pt x="494" y="202"/>
                    <a:pt x="495" y="187"/>
                    <a:pt x="499" y="173"/>
                  </a:cubicBezTo>
                  <a:cubicBezTo>
                    <a:pt x="501" y="135"/>
                    <a:pt x="510" y="133"/>
                    <a:pt x="503" y="128"/>
                  </a:cubicBezTo>
                  <a:cubicBezTo>
                    <a:pt x="490" y="173"/>
                    <a:pt x="490" y="178"/>
                    <a:pt x="489" y="183"/>
                  </a:cubicBezTo>
                  <a:cubicBezTo>
                    <a:pt x="485" y="220"/>
                    <a:pt x="485" y="223"/>
                    <a:pt x="485" y="225"/>
                  </a:cubicBezTo>
                  <a:cubicBezTo>
                    <a:pt x="484" y="256"/>
                    <a:pt x="483" y="258"/>
                    <a:pt x="486" y="261"/>
                  </a:cubicBezTo>
                  <a:cubicBezTo>
                    <a:pt x="484" y="277"/>
                    <a:pt x="489" y="280"/>
                    <a:pt x="487" y="282"/>
                  </a:cubicBezTo>
                  <a:cubicBezTo>
                    <a:pt x="498" y="337"/>
                    <a:pt x="496" y="347"/>
                    <a:pt x="502" y="357"/>
                  </a:cubicBezTo>
                  <a:cubicBezTo>
                    <a:pt x="506" y="408"/>
                    <a:pt x="505" y="413"/>
                    <a:pt x="503" y="418"/>
                  </a:cubicBezTo>
                  <a:cubicBezTo>
                    <a:pt x="505" y="450"/>
                    <a:pt x="505" y="453"/>
                    <a:pt x="503" y="455"/>
                  </a:cubicBezTo>
                  <a:cubicBezTo>
                    <a:pt x="499" y="471"/>
                    <a:pt x="503" y="479"/>
                    <a:pt x="498" y="475"/>
                  </a:cubicBezTo>
                  <a:cubicBezTo>
                    <a:pt x="493" y="426"/>
                    <a:pt x="495" y="423"/>
                    <a:pt x="495" y="419"/>
                  </a:cubicBezTo>
                  <a:cubicBezTo>
                    <a:pt x="485" y="375"/>
                    <a:pt x="480" y="366"/>
                    <a:pt x="483" y="359"/>
                  </a:cubicBezTo>
                  <a:cubicBezTo>
                    <a:pt x="470" y="321"/>
                    <a:pt x="476" y="319"/>
                    <a:pt x="470" y="314"/>
                  </a:cubicBezTo>
                  <a:cubicBezTo>
                    <a:pt x="459" y="218"/>
                    <a:pt x="466" y="212"/>
                    <a:pt x="462" y="204"/>
                  </a:cubicBezTo>
                  <a:cubicBezTo>
                    <a:pt x="457" y="195"/>
                    <a:pt x="457" y="204"/>
                    <a:pt x="457" y="213"/>
                  </a:cubicBezTo>
                  <a:cubicBezTo>
                    <a:pt x="457" y="232"/>
                    <a:pt x="452" y="236"/>
                    <a:pt x="455" y="241"/>
                  </a:cubicBezTo>
                  <a:cubicBezTo>
                    <a:pt x="454" y="275"/>
                    <a:pt x="459" y="280"/>
                    <a:pt x="456" y="285"/>
                  </a:cubicBezTo>
                  <a:cubicBezTo>
                    <a:pt x="462" y="317"/>
                    <a:pt x="462" y="322"/>
                    <a:pt x="465" y="327"/>
                  </a:cubicBezTo>
                  <a:cubicBezTo>
                    <a:pt x="475" y="362"/>
                    <a:pt x="473" y="368"/>
                    <a:pt x="475" y="375"/>
                  </a:cubicBezTo>
                  <a:cubicBezTo>
                    <a:pt x="478" y="394"/>
                    <a:pt x="483" y="397"/>
                    <a:pt x="481" y="400"/>
                  </a:cubicBezTo>
                  <a:cubicBezTo>
                    <a:pt x="484" y="436"/>
                    <a:pt x="490" y="444"/>
                    <a:pt x="487" y="449"/>
                  </a:cubicBezTo>
                  <a:cubicBezTo>
                    <a:pt x="483" y="480"/>
                    <a:pt x="490" y="485"/>
                    <a:pt x="488" y="488"/>
                  </a:cubicBezTo>
                  <a:cubicBezTo>
                    <a:pt x="483" y="503"/>
                    <a:pt x="485" y="499"/>
                    <a:pt x="485" y="495"/>
                  </a:cubicBezTo>
                  <a:cubicBezTo>
                    <a:pt x="486" y="464"/>
                    <a:pt x="482" y="459"/>
                    <a:pt x="483" y="454"/>
                  </a:cubicBezTo>
                  <a:cubicBezTo>
                    <a:pt x="474" y="394"/>
                    <a:pt x="466" y="388"/>
                    <a:pt x="469" y="384"/>
                  </a:cubicBezTo>
                  <a:cubicBezTo>
                    <a:pt x="462" y="348"/>
                    <a:pt x="459" y="346"/>
                    <a:pt x="457" y="346"/>
                  </a:cubicBezTo>
                  <a:cubicBezTo>
                    <a:pt x="449" y="328"/>
                    <a:pt x="460" y="322"/>
                    <a:pt x="453" y="324"/>
                  </a:cubicBezTo>
                  <a:cubicBezTo>
                    <a:pt x="446" y="286"/>
                    <a:pt x="449" y="281"/>
                    <a:pt x="445" y="276"/>
                  </a:cubicBezTo>
                  <a:cubicBezTo>
                    <a:pt x="449" y="241"/>
                    <a:pt x="443" y="235"/>
                    <a:pt x="444" y="230"/>
                  </a:cubicBezTo>
                  <a:cubicBezTo>
                    <a:pt x="450" y="210"/>
                    <a:pt x="442" y="203"/>
                    <a:pt x="449" y="199"/>
                  </a:cubicBezTo>
                  <a:cubicBezTo>
                    <a:pt x="454" y="163"/>
                    <a:pt x="461" y="159"/>
                    <a:pt x="458" y="153"/>
                  </a:cubicBezTo>
                  <a:cubicBezTo>
                    <a:pt x="444" y="191"/>
                    <a:pt x="439" y="200"/>
                    <a:pt x="440" y="211"/>
                  </a:cubicBezTo>
                  <a:cubicBezTo>
                    <a:pt x="435" y="250"/>
                    <a:pt x="436" y="261"/>
                    <a:pt x="437" y="271"/>
                  </a:cubicBezTo>
                  <a:cubicBezTo>
                    <a:pt x="442" y="313"/>
                    <a:pt x="444" y="323"/>
                    <a:pt x="448" y="335"/>
                  </a:cubicBezTo>
                  <a:cubicBezTo>
                    <a:pt x="458" y="387"/>
                    <a:pt x="461" y="393"/>
                    <a:pt x="460" y="398"/>
                  </a:cubicBezTo>
                  <a:cubicBezTo>
                    <a:pt x="473" y="464"/>
                    <a:pt x="476" y="471"/>
                    <a:pt x="475" y="477"/>
                  </a:cubicBezTo>
                  <a:cubicBezTo>
                    <a:pt x="472" y="519"/>
                    <a:pt x="470" y="522"/>
                    <a:pt x="473" y="526"/>
                  </a:cubicBezTo>
                  <a:cubicBezTo>
                    <a:pt x="466" y="546"/>
                    <a:pt x="465" y="547"/>
                    <a:pt x="465" y="548"/>
                  </a:cubicBezTo>
                  <a:cubicBezTo>
                    <a:pt x="459" y="507"/>
                    <a:pt x="462" y="504"/>
                    <a:pt x="463" y="501"/>
                  </a:cubicBezTo>
                  <a:cubicBezTo>
                    <a:pt x="458" y="462"/>
                    <a:pt x="451" y="454"/>
                    <a:pt x="451" y="448"/>
                  </a:cubicBezTo>
                  <a:cubicBezTo>
                    <a:pt x="436" y="412"/>
                    <a:pt x="440" y="409"/>
                    <a:pt x="436" y="405"/>
                  </a:cubicBezTo>
                  <a:cubicBezTo>
                    <a:pt x="427" y="372"/>
                    <a:pt x="429" y="369"/>
                    <a:pt x="426" y="365"/>
                  </a:cubicBezTo>
                  <a:cubicBezTo>
                    <a:pt x="421" y="351"/>
                    <a:pt x="423" y="350"/>
                    <a:pt x="421" y="347"/>
                  </a:cubicBezTo>
                  <a:cubicBezTo>
                    <a:pt x="417" y="313"/>
                    <a:pt x="414" y="309"/>
                    <a:pt x="415" y="305"/>
                  </a:cubicBezTo>
                  <a:cubicBezTo>
                    <a:pt x="416" y="260"/>
                    <a:pt x="418" y="257"/>
                    <a:pt x="414" y="253"/>
                  </a:cubicBezTo>
                  <a:cubicBezTo>
                    <a:pt x="416" y="237"/>
                    <a:pt x="416" y="229"/>
                    <a:pt x="414" y="222"/>
                  </a:cubicBezTo>
                  <a:cubicBezTo>
                    <a:pt x="416" y="200"/>
                    <a:pt x="418" y="197"/>
                    <a:pt x="418" y="194"/>
                  </a:cubicBezTo>
                  <a:cubicBezTo>
                    <a:pt x="414" y="206"/>
                    <a:pt x="410" y="211"/>
                    <a:pt x="412" y="216"/>
                  </a:cubicBezTo>
                  <a:cubicBezTo>
                    <a:pt x="409" y="236"/>
                    <a:pt x="410" y="242"/>
                    <a:pt x="410" y="247"/>
                  </a:cubicBezTo>
                  <a:cubicBezTo>
                    <a:pt x="407" y="327"/>
                    <a:pt x="412" y="332"/>
                    <a:pt x="410" y="335"/>
                  </a:cubicBezTo>
                  <a:cubicBezTo>
                    <a:pt x="414" y="368"/>
                    <a:pt x="422" y="373"/>
                    <a:pt x="420" y="377"/>
                  </a:cubicBezTo>
                  <a:cubicBezTo>
                    <a:pt x="438" y="439"/>
                    <a:pt x="445" y="459"/>
                    <a:pt x="448" y="477"/>
                  </a:cubicBezTo>
                  <a:cubicBezTo>
                    <a:pt x="451" y="509"/>
                    <a:pt x="452" y="514"/>
                    <a:pt x="453" y="518"/>
                  </a:cubicBezTo>
                  <a:cubicBezTo>
                    <a:pt x="449" y="518"/>
                    <a:pt x="452" y="515"/>
                    <a:pt x="448" y="512"/>
                  </a:cubicBezTo>
                  <a:cubicBezTo>
                    <a:pt x="443" y="484"/>
                    <a:pt x="442" y="477"/>
                    <a:pt x="441" y="470"/>
                  </a:cubicBezTo>
                  <a:cubicBezTo>
                    <a:pt x="432" y="436"/>
                    <a:pt x="429" y="432"/>
                    <a:pt x="428" y="428"/>
                  </a:cubicBezTo>
                  <a:cubicBezTo>
                    <a:pt x="416" y="393"/>
                    <a:pt x="413" y="389"/>
                    <a:pt x="414" y="386"/>
                  </a:cubicBezTo>
                  <a:cubicBezTo>
                    <a:pt x="407" y="359"/>
                    <a:pt x="405" y="356"/>
                    <a:pt x="403" y="350"/>
                  </a:cubicBezTo>
                  <a:cubicBezTo>
                    <a:pt x="401" y="334"/>
                    <a:pt x="403" y="333"/>
                    <a:pt x="403" y="333"/>
                  </a:cubicBezTo>
                  <a:cubicBezTo>
                    <a:pt x="401" y="321"/>
                    <a:pt x="400" y="317"/>
                    <a:pt x="399" y="314"/>
                  </a:cubicBezTo>
                  <a:cubicBezTo>
                    <a:pt x="395" y="298"/>
                    <a:pt x="397" y="295"/>
                    <a:pt x="396" y="293"/>
                  </a:cubicBezTo>
                  <a:cubicBezTo>
                    <a:pt x="390" y="256"/>
                    <a:pt x="396" y="250"/>
                    <a:pt x="392" y="243"/>
                  </a:cubicBezTo>
                  <a:cubicBezTo>
                    <a:pt x="394" y="217"/>
                    <a:pt x="395" y="215"/>
                    <a:pt x="395" y="213"/>
                  </a:cubicBezTo>
                  <a:cubicBezTo>
                    <a:pt x="388" y="211"/>
                    <a:pt x="391" y="212"/>
                    <a:pt x="391" y="214"/>
                  </a:cubicBezTo>
                  <a:cubicBezTo>
                    <a:pt x="386" y="231"/>
                    <a:pt x="389" y="235"/>
                    <a:pt x="386" y="237"/>
                  </a:cubicBezTo>
                  <a:cubicBezTo>
                    <a:pt x="387" y="268"/>
                    <a:pt x="385" y="271"/>
                    <a:pt x="388" y="275"/>
                  </a:cubicBezTo>
                  <a:cubicBezTo>
                    <a:pt x="391" y="325"/>
                    <a:pt x="397" y="338"/>
                    <a:pt x="393" y="350"/>
                  </a:cubicBezTo>
                  <a:cubicBezTo>
                    <a:pt x="405" y="382"/>
                    <a:pt x="403" y="390"/>
                    <a:pt x="408" y="398"/>
                  </a:cubicBezTo>
                  <a:cubicBezTo>
                    <a:pt x="419" y="430"/>
                    <a:pt x="421" y="438"/>
                    <a:pt x="423" y="446"/>
                  </a:cubicBezTo>
                  <a:cubicBezTo>
                    <a:pt x="436" y="483"/>
                    <a:pt x="432" y="487"/>
                    <a:pt x="436" y="491"/>
                  </a:cubicBezTo>
                  <a:cubicBezTo>
                    <a:pt x="440" y="554"/>
                    <a:pt x="443" y="558"/>
                    <a:pt x="443" y="562"/>
                  </a:cubicBezTo>
                  <a:cubicBezTo>
                    <a:pt x="428" y="572"/>
                    <a:pt x="429" y="568"/>
                    <a:pt x="430" y="564"/>
                  </a:cubicBezTo>
                  <a:cubicBezTo>
                    <a:pt x="417" y="498"/>
                    <a:pt x="416" y="485"/>
                    <a:pt x="415" y="472"/>
                  </a:cubicBezTo>
                  <a:cubicBezTo>
                    <a:pt x="409" y="449"/>
                    <a:pt x="405" y="442"/>
                    <a:pt x="406" y="436"/>
                  </a:cubicBezTo>
                  <a:cubicBezTo>
                    <a:pt x="401" y="421"/>
                    <a:pt x="398" y="415"/>
                    <a:pt x="398" y="411"/>
                  </a:cubicBezTo>
                  <a:cubicBezTo>
                    <a:pt x="393" y="374"/>
                    <a:pt x="387" y="375"/>
                    <a:pt x="389" y="372"/>
                  </a:cubicBezTo>
                  <a:cubicBezTo>
                    <a:pt x="382" y="312"/>
                    <a:pt x="377" y="293"/>
                    <a:pt x="381" y="275"/>
                  </a:cubicBezTo>
                  <a:cubicBezTo>
                    <a:pt x="385" y="244"/>
                    <a:pt x="380" y="238"/>
                    <a:pt x="383" y="234"/>
                  </a:cubicBezTo>
                  <a:cubicBezTo>
                    <a:pt x="377" y="239"/>
                    <a:pt x="376" y="242"/>
                    <a:pt x="376" y="244"/>
                  </a:cubicBezTo>
                  <a:cubicBezTo>
                    <a:pt x="375" y="300"/>
                    <a:pt x="373" y="312"/>
                    <a:pt x="372" y="324"/>
                  </a:cubicBezTo>
                  <a:cubicBezTo>
                    <a:pt x="386" y="402"/>
                    <a:pt x="389" y="407"/>
                    <a:pt x="389" y="412"/>
                  </a:cubicBezTo>
                  <a:cubicBezTo>
                    <a:pt x="411" y="512"/>
                    <a:pt x="416" y="522"/>
                    <a:pt x="416" y="532"/>
                  </a:cubicBezTo>
                  <a:cubicBezTo>
                    <a:pt x="418" y="573"/>
                    <a:pt x="419" y="584"/>
                    <a:pt x="420" y="595"/>
                  </a:cubicBezTo>
                  <a:cubicBezTo>
                    <a:pt x="411" y="622"/>
                    <a:pt x="419" y="616"/>
                    <a:pt x="413" y="608"/>
                  </a:cubicBezTo>
                  <a:cubicBezTo>
                    <a:pt x="406" y="541"/>
                    <a:pt x="407" y="534"/>
                    <a:pt x="403" y="527"/>
                  </a:cubicBezTo>
                  <a:cubicBezTo>
                    <a:pt x="394" y="499"/>
                    <a:pt x="398" y="493"/>
                    <a:pt x="395" y="486"/>
                  </a:cubicBezTo>
                  <a:cubicBezTo>
                    <a:pt x="376" y="417"/>
                    <a:pt x="378" y="413"/>
                    <a:pt x="374" y="408"/>
                  </a:cubicBezTo>
                  <a:cubicBezTo>
                    <a:pt x="370" y="378"/>
                    <a:pt x="365" y="372"/>
                    <a:pt x="367" y="369"/>
                  </a:cubicBezTo>
                  <a:cubicBezTo>
                    <a:pt x="363" y="308"/>
                    <a:pt x="356" y="298"/>
                    <a:pt x="360" y="290"/>
                  </a:cubicBezTo>
                  <a:cubicBezTo>
                    <a:pt x="362" y="248"/>
                    <a:pt x="362" y="244"/>
                    <a:pt x="362" y="239"/>
                  </a:cubicBezTo>
                  <a:cubicBezTo>
                    <a:pt x="363" y="220"/>
                    <a:pt x="361" y="223"/>
                    <a:pt x="360" y="226"/>
                  </a:cubicBezTo>
                  <a:cubicBezTo>
                    <a:pt x="358" y="241"/>
                    <a:pt x="353" y="244"/>
                    <a:pt x="357" y="248"/>
                  </a:cubicBezTo>
                  <a:cubicBezTo>
                    <a:pt x="352" y="267"/>
                    <a:pt x="356" y="270"/>
                    <a:pt x="351" y="272"/>
                  </a:cubicBezTo>
                  <a:cubicBezTo>
                    <a:pt x="350" y="303"/>
                    <a:pt x="355" y="306"/>
                    <a:pt x="353" y="308"/>
                  </a:cubicBezTo>
                  <a:cubicBezTo>
                    <a:pt x="351" y="332"/>
                    <a:pt x="356" y="338"/>
                    <a:pt x="353" y="342"/>
                  </a:cubicBezTo>
                  <a:cubicBezTo>
                    <a:pt x="363" y="389"/>
                    <a:pt x="362" y="393"/>
                    <a:pt x="367" y="398"/>
                  </a:cubicBezTo>
                  <a:cubicBezTo>
                    <a:pt x="367" y="433"/>
                    <a:pt x="379" y="443"/>
                    <a:pt x="375" y="451"/>
                  </a:cubicBezTo>
                  <a:cubicBezTo>
                    <a:pt x="395" y="536"/>
                    <a:pt x="399" y="541"/>
                    <a:pt x="399" y="545"/>
                  </a:cubicBezTo>
                  <a:cubicBezTo>
                    <a:pt x="400" y="576"/>
                    <a:pt x="402" y="581"/>
                    <a:pt x="406" y="586"/>
                  </a:cubicBezTo>
                  <a:cubicBezTo>
                    <a:pt x="406" y="605"/>
                    <a:pt x="405" y="608"/>
                    <a:pt x="404" y="610"/>
                  </a:cubicBezTo>
                  <a:cubicBezTo>
                    <a:pt x="402" y="627"/>
                    <a:pt x="408" y="632"/>
                    <a:pt x="403" y="635"/>
                  </a:cubicBezTo>
                  <a:cubicBezTo>
                    <a:pt x="396" y="601"/>
                    <a:pt x="401" y="597"/>
                    <a:pt x="398" y="592"/>
                  </a:cubicBezTo>
                  <a:cubicBezTo>
                    <a:pt x="383" y="512"/>
                    <a:pt x="375" y="506"/>
                    <a:pt x="377" y="501"/>
                  </a:cubicBezTo>
                  <a:cubicBezTo>
                    <a:pt x="354" y="435"/>
                    <a:pt x="354" y="416"/>
                    <a:pt x="344" y="395"/>
                  </a:cubicBezTo>
                  <a:cubicBezTo>
                    <a:pt x="338" y="338"/>
                    <a:pt x="338" y="335"/>
                    <a:pt x="339" y="333"/>
                  </a:cubicBezTo>
                  <a:cubicBezTo>
                    <a:pt x="340" y="299"/>
                    <a:pt x="336" y="293"/>
                    <a:pt x="338" y="287"/>
                  </a:cubicBezTo>
                  <a:cubicBezTo>
                    <a:pt x="331" y="289"/>
                    <a:pt x="332" y="300"/>
                    <a:pt x="330" y="310"/>
                  </a:cubicBezTo>
                  <a:cubicBezTo>
                    <a:pt x="334" y="336"/>
                    <a:pt x="329" y="338"/>
                    <a:pt x="333" y="342"/>
                  </a:cubicBezTo>
                  <a:cubicBezTo>
                    <a:pt x="337" y="378"/>
                    <a:pt x="335" y="383"/>
                    <a:pt x="337" y="388"/>
                  </a:cubicBezTo>
                  <a:cubicBezTo>
                    <a:pt x="337" y="409"/>
                    <a:pt x="345" y="415"/>
                    <a:pt x="343" y="420"/>
                  </a:cubicBezTo>
                  <a:cubicBezTo>
                    <a:pt x="357" y="454"/>
                    <a:pt x="351" y="461"/>
                    <a:pt x="357" y="467"/>
                  </a:cubicBezTo>
                  <a:cubicBezTo>
                    <a:pt x="369" y="497"/>
                    <a:pt x="364" y="504"/>
                    <a:pt x="368" y="506"/>
                  </a:cubicBezTo>
                  <a:cubicBezTo>
                    <a:pt x="379" y="543"/>
                    <a:pt x="382" y="551"/>
                    <a:pt x="384" y="558"/>
                  </a:cubicBezTo>
                  <a:cubicBezTo>
                    <a:pt x="390" y="600"/>
                    <a:pt x="393" y="605"/>
                    <a:pt x="388" y="609"/>
                  </a:cubicBezTo>
                  <a:cubicBezTo>
                    <a:pt x="376" y="559"/>
                    <a:pt x="371" y="556"/>
                    <a:pt x="373" y="554"/>
                  </a:cubicBezTo>
                  <a:cubicBezTo>
                    <a:pt x="357" y="504"/>
                    <a:pt x="350" y="497"/>
                    <a:pt x="350" y="491"/>
                  </a:cubicBezTo>
                  <a:cubicBezTo>
                    <a:pt x="323" y="433"/>
                    <a:pt x="327" y="431"/>
                    <a:pt x="324" y="427"/>
                  </a:cubicBezTo>
                  <a:cubicBezTo>
                    <a:pt x="313" y="386"/>
                    <a:pt x="309" y="374"/>
                    <a:pt x="308" y="362"/>
                  </a:cubicBezTo>
                  <a:cubicBezTo>
                    <a:pt x="306" y="320"/>
                    <a:pt x="303" y="314"/>
                    <a:pt x="304" y="308"/>
                  </a:cubicBezTo>
                  <a:cubicBezTo>
                    <a:pt x="303" y="284"/>
                    <a:pt x="306" y="279"/>
                    <a:pt x="306" y="273"/>
                  </a:cubicBezTo>
                  <a:cubicBezTo>
                    <a:pt x="300" y="263"/>
                    <a:pt x="301" y="273"/>
                    <a:pt x="300" y="282"/>
                  </a:cubicBezTo>
                  <a:cubicBezTo>
                    <a:pt x="298" y="301"/>
                    <a:pt x="297" y="305"/>
                    <a:pt x="295" y="310"/>
                  </a:cubicBezTo>
                  <a:cubicBezTo>
                    <a:pt x="307" y="382"/>
                    <a:pt x="302" y="391"/>
                    <a:pt x="310" y="402"/>
                  </a:cubicBezTo>
                  <a:cubicBezTo>
                    <a:pt x="317" y="439"/>
                    <a:pt x="325" y="446"/>
                    <a:pt x="323" y="450"/>
                  </a:cubicBezTo>
                  <a:cubicBezTo>
                    <a:pt x="337" y="478"/>
                    <a:pt x="337" y="489"/>
                    <a:pt x="345" y="500"/>
                  </a:cubicBezTo>
                  <a:cubicBezTo>
                    <a:pt x="352" y="526"/>
                    <a:pt x="359" y="530"/>
                    <a:pt x="355" y="532"/>
                  </a:cubicBezTo>
                  <a:cubicBezTo>
                    <a:pt x="378" y="589"/>
                    <a:pt x="373" y="597"/>
                    <a:pt x="377" y="600"/>
                  </a:cubicBezTo>
                  <a:cubicBezTo>
                    <a:pt x="374" y="595"/>
                    <a:pt x="367" y="591"/>
                    <a:pt x="366" y="588"/>
                  </a:cubicBezTo>
                  <a:cubicBezTo>
                    <a:pt x="355" y="552"/>
                    <a:pt x="348" y="544"/>
                    <a:pt x="350" y="538"/>
                  </a:cubicBezTo>
                  <a:cubicBezTo>
                    <a:pt x="324" y="484"/>
                    <a:pt x="321" y="468"/>
                    <a:pt x="311" y="451"/>
                  </a:cubicBezTo>
                  <a:cubicBezTo>
                    <a:pt x="301" y="423"/>
                    <a:pt x="301" y="419"/>
                    <a:pt x="300" y="415"/>
                  </a:cubicBezTo>
                  <a:cubicBezTo>
                    <a:pt x="290" y="374"/>
                    <a:pt x="287" y="369"/>
                    <a:pt x="289" y="366"/>
                  </a:cubicBezTo>
                  <a:cubicBezTo>
                    <a:pt x="286" y="345"/>
                    <a:pt x="285" y="337"/>
                    <a:pt x="285" y="330"/>
                  </a:cubicBezTo>
                  <a:cubicBezTo>
                    <a:pt x="278" y="309"/>
                    <a:pt x="280" y="316"/>
                    <a:pt x="280" y="319"/>
                  </a:cubicBezTo>
                  <a:cubicBezTo>
                    <a:pt x="279" y="330"/>
                    <a:pt x="279" y="333"/>
                    <a:pt x="279" y="334"/>
                  </a:cubicBezTo>
                  <a:cubicBezTo>
                    <a:pt x="276" y="357"/>
                    <a:pt x="284" y="362"/>
                    <a:pt x="281" y="365"/>
                  </a:cubicBezTo>
                  <a:cubicBezTo>
                    <a:pt x="287" y="400"/>
                    <a:pt x="290" y="404"/>
                    <a:pt x="290" y="407"/>
                  </a:cubicBezTo>
                  <a:cubicBezTo>
                    <a:pt x="314" y="477"/>
                    <a:pt x="313" y="479"/>
                    <a:pt x="313" y="481"/>
                  </a:cubicBezTo>
                  <a:cubicBezTo>
                    <a:pt x="324" y="507"/>
                    <a:pt x="331" y="514"/>
                    <a:pt x="329" y="519"/>
                  </a:cubicBezTo>
                  <a:cubicBezTo>
                    <a:pt x="359" y="601"/>
                    <a:pt x="365" y="601"/>
                    <a:pt x="364" y="609"/>
                  </a:cubicBezTo>
                  <a:cubicBezTo>
                    <a:pt x="371" y="640"/>
                    <a:pt x="372" y="643"/>
                    <a:pt x="374" y="646"/>
                  </a:cubicBezTo>
                  <a:cubicBezTo>
                    <a:pt x="376" y="667"/>
                    <a:pt x="377" y="669"/>
                    <a:pt x="374" y="671"/>
                  </a:cubicBezTo>
                  <a:cubicBezTo>
                    <a:pt x="375" y="687"/>
                    <a:pt x="374" y="690"/>
                    <a:pt x="375" y="692"/>
                  </a:cubicBezTo>
                  <a:cubicBezTo>
                    <a:pt x="370" y="713"/>
                    <a:pt x="369" y="717"/>
                    <a:pt x="367" y="715"/>
                  </a:cubicBezTo>
                  <a:cubicBezTo>
                    <a:pt x="363" y="675"/>
                    <a:pt x="362" y="670"/>
                    <a:pt x="363" y="666"/>
                  </a:cubicBezTo>
                  <a:cubicBezTo>
                    <a:pt x="352" y="608"/>
                    <a:pt x="345" y="610"/>
                    <a:pt x="346" y="605"/>
                  </a:cubicBezTo>
                  <a:cubicBezTo>
                    <a:pt x="334" y="572"/>
                    <a:pt x="329" y="574"/>
                    <a:pt x="329" y="568"/>
                  </a:cubicBezTo>
                  <a:cubicBezTo>
                    <a:pt x="310" y="526"/>
                    <a:pt x="303" y="521"/>
                    <a:pt x="305" y="517"/>
                  </a:cubicBezTo>
                  <a:cubicBezTo>
                    <a:pt x="290" y="492"/>
                    <a:pt x="293" y="489"/>
                    <a:pt x="289" y="484"/>
                  </a:cubicBezTo>
                  <a:cubicBezTo>
                    <a:pt x="272" y="442"/>
                    <a:pt x="272" y="433"/>
                    <a:pt x="267" y="424"/>
                  </a:cubicBezTo>
                  <a:cubicBezTo>
                    <a:pt x="263" y="382"/>
                    <a:pt x="261" y="377"/>
                    <a:pt x="262" y="373"/>
                  </a:cubicBezTo>
                  <a:cubicBezTo>
                    <a:pt x="263" y="332"/>
                    <a:pt x="259" y="327"/>
                    <a:pt x="260" y="323"/>
                  </a:cubicBezTo>
                  <a:cubicBezTo>
                    <a:pt x="255" y="324"/>
                    <a:pt x="255" y="328"/>
                    <a:pt x="258" y="332"/>
                  </a:cubicBezTo>
                  <a:cubicBezTo>
                    <a:pt x="253" y="357"/>
                    <a:pt x="255" y="358"/>
                    <a:pt x="255" y="359"/>
                  </a:cubicBezTo>
                  <a:cubicBezTo>
                    <a:pt x="256" y="372"/>
                    <a:pt x="254" y="373"/>
                    <a:pt x="255" y="376"/>
                  </a:cubicBezTo>
                  <a:cubicBezTo>
                    <a:pt x="262" y="413"/>
                    <a:pt x="257" y="421"/>
                    <a:pt x="262" y="430"/>
                  </a:cubicBezTo>
                  <a:cubicBezTo>
                    <a:pt x="271" y="463"/>
                    <a:pt x="270" y="468"/>
                    <a:pt x="276" y="474"/>
                  </a:cubicBezTo>
                  <a:cubicBezTo>
                    <a:pt x="293" y="525"/>
                    <a:pt x="305" y="537"/>
                    <a:pt x="308" y="549"/>
                  </a:cubicBezTo>
                  <a:cubicBezTo>
                    <a:pt x="326" y="593"/>
                    <a:pt x="338" y="598"/>
                    <a:pt x="333" y="600"/>
                  </a:cubicBezTo>
                  <a:cubicBezTo>
                    <a:pt x="344" y="639"/>
                    <a:pt x="350" y="643"/>
                    <a:pt x="348" y="645"/>
                  </a:cubicBezTo>
                  <a:cubicBezTo>
                    <a:pt x="360" y="675"/>
                    <a:pt x="349" y="681"/>
                    <a:pt x="356" y="679"/>
                  </a:cubicBezTo>
                  <a:cubicBezTo>
                    <a:pt x="356" y="718"/>
                    <a:pt x="357" y="722"/>
                    <a:pt x="358" y="727"/>
                  </a:cubicBezTo>
                  <a:cubicBezTo>
                    <a:pt x="355" y="728"/>
                    <a:pt x="353" y="720"/>
                    <a:pt x="355" y="712"/>
                  </a:cubicBezTo>
                  <a:cubicBezTo>
                    <a:pt x="344" y="656"/>
                    <a:pt x="337" y="650"/>
                    <a:pt x="339" y="647"/>
                  </a:cubicBezTo>
                  <a:cubicBezTo>
                    <a:pt x="327" y="614"/>
                    <a:pt x="329" y="612"/>
                    <a:pt x="327" y="609"/>
                  </a:cubicBezTo>
                  <a:cubicBezTo>
                    <a:pt x="296" y="547"/>
                    <a:pt x="292" y="535"/>
                    <a:pt x="286" y="521"/>
                  </a:cubicBezTo>
                  <a:cubicBezTo>
                    <a:pt x="264" y="475"/>
                    <a:pt x="265" y="471"/>
                    <a:pt x="260" y="465"/>
                  </a:cubicBezTo>
                  <a:cubicBezTo>
                    <a:pt x="247" y="411"/>
                    <a:pt x="246" y="405"/>
                    <a:pt x="244" y="399"/>
                  </a:cubicBezTo>
                  <a:cubicBezTo>
                    <a:pt x="237" y="392"/>
                    <a:pt x="243" y="396"/>
                    <a:pt x="240" y="399"/>
                  </a:cubicBezTo>
                  <a:cubicBezTo>
                    <a:pt x="245" y="450"/>
                    <a:pt x="252" y="456"/>
                    <a:pt x="251" y="460"/>
                  </a:cubicBezTo>
                  <a:cubicBezTo>
                    <a:pt x="278" y="524"/>
                    <a:pt x="284" y="536"/>
                    <a:pt x="288" y="548"/>
                  </a:cubicBezTo>
                  <a:cubicBezTo>
                    <a:pt x="302" y="574"/>
                    <a:pt x="305" y="577"/>
                    <a:pt x="303" y="579"/>
                  </a:cubicBezTo>
                  <a:cubicBezTo>
                    <a:pt x="316" y="612"/>
                    <a:pt x="323" y="618"/>
                    <a:pt x="323" y="624"/>
                  </a:cubicBezTo>
                  <a:cubicBezTo>
                    <a:pt x="325" y="635"/>
                    <a:pt x="328" y="634"/>
                    <a:pt x="329" y="635"/>
                  </a:cubicBezTo>
                  <a:cubicBezTo>
                    <a:pt x="329" y="647"/>
                    <a:pt x="332" y="649"/>
                    <a:pt x="330" y="651"/>
                  </a:cubicBezTo>
                  <a:cubicBezTo>
                    <a:pt x="342" y="695"/>
                    <a:pt x="341" y="702"/>
                    <a:pt x="346" y="710"/>
                  </a:cubicBezTo>
                  <a:cubicBezTo>
                    <a:pt x="344" y="729"/>
                    <a:pt x="346" y="732"/>
                    <a:pt x="343" y="730"/>
                  </a:cubicBezTo>
                  <a:cubicBezTo>
                    <a:pt x="342" y="696"/>
                    <a:pt x="336" y="691"/>
                    <a:pt x="340" y="688"/>
                  </a:cubicBezTo>
                  <a:cubicBezTo>
                    <a:pt x="322" y="644"/>
                    <a:pt x="323" y="635"/>
                    <a:pt x="319" y="625"/>
                  </a:cubicBezTo>
                  <a:cubicBezTo>
                    <a:pt x="304" y="603"/>
                    <a:pt x="309" y="596"/>
                    <a:pt x="304" y="598"/>
                  </a:cubicBezTo>
                  <a:cubicBezTo>
                    <a:pt x="283" y="562"/>
                    <a:pt x="281" y="562"/>
                    <a:pt x="280" y="557"/>
                  </a:cubicBezTo>
                  <a:cubicBezTo>
                    <a:pt x="239" y="483"/>
                    <a:pt x="234" y="468"/>
                    <a:pt x="227" y="453"/>
                  </a:cubicBezTo>
                  <a:cubicBezTo>
                    <a:pt x="222" y="406"/>
                    <a:pt x="214" y="401"/>
                    <a:pt x="217" y="399"/>
                  </a:cubicBezTo>
                  <a:cubicBezTo>
                    <a:pt x="210" y="368"/>
                    <a:pt x="206" y="371"/>
                    <a:pt x="209" y="374"/>
                  </a:cubicBezTo>
                  <a:cubicBezTo>
                    <a:pt x="211" y="412"/>
                    <a:pt x="214" y="416"/>
                    <a:pt x="212" y="419"/>
                  </a:cubicBezTo>
                  <a:cubicBezTo>
                    <a:pt x="217" y="447"/>
                    <a:pt x="220" y="451"/>
                    <a:pt x="218" y="454"/>
                  </a:cubicBezTo>
                  <a:cubicBezTo>
                    <a:pt x="237" y="486"/>
                    <a:pt x="228" y="488"/>
                    <a:pt x="233" y="492"/>
                  </a:cubicBezTo>
                  <a:cubicBezTo>
                    <a:pt x="243" y="506"/>
                    <a:pt x="241" y="507"/>
                    <a:pt x="243" y="510"/>
                  </a:cubicBezTo>
                  <a:cubicBezTo>
                    <a:pt x="273" y="563"/>
                    <a:pt x="281" y="573"/>
                    <a:pt x="290" y="592"/>
                  </a:cubicBezTo>
                  <a:cubicBezTo>
                    <a:pt x="313" y="641"/>
                    <a:pt x="320" y="646"/>
                    <a:pt x="317" y="650"/>
                  </a:cubicBezTo>
                  <a:cubicBezTo>
                    <a:pt x="324" y="674"/>
                    <a:pt x="328" y="677"/>
                    <a:pt x="326" y="679"/>
                  </a:cubicBezTo>
                  <a:cubicBezTo>
                    <a:pt x="331" y="728"/>
                    <a:pt x="335" y="734"/>
                    <a:pt x="335" y="739"/>
                  </a:cubicBezTo>
                  <a:cubicBezTo>
                    <a:pt x="329" y="772"/>
                    <a:pt x="335" y="778"/>
                    <a:pt x="329" y="782"/>
                  </a:cubicBezTo>
                  <a:cubicBezTo>
                    <a:pt x="329" y="760"/>
                    <a:pt x="324" y="756"/>
                    <a:pt x="326" y="754"/>
                  </a:cubicBezTo>
                  <a:cubicBezTo>
                    <a:pt x="316" y="694"/>
                    <a:pt x="311" y="688"/>
                    <a:pt x="312" y="684"/>
                  </a:cubicBezTo>
                  <a:cubicBezTo>
                    <a:pt x="303" y="664"/>
                    <a:pt x="300" y="660"/>
                    <a:pt x="297" y="655"/>
                  </a:cubicBezTo>
                  <a:cubicBezTo>
                    <a:pt x="277" y="614"/>
                    <a:pt x="276" y="603"/>
                    <a:pt x="266" y="592"/>
                  </a:cubicBezTo>
                  <a:cubicBezTo>
                    <a:pt x="229" y="512"/>
                    <a:pt x="224" y="509"/>
                    <a:pt x="226" y="507"/>
                  </a:cubicBezTo>
                  <a:cubicBezTo>
                    <a:pt x="219" y="487"/>
                    <a:pt x="218" y="484"/>
                    <a:pt x="215" y="481"/>
                  </a:cubicBezTo>
                  <a:cubicBezTo>
                    <a:pt x="207" y="434"/>
                    <a:pt x="204" y="427"/>
                    <a:pt x="203" y="421"/>
                  </a:cubicBezTo>
                  <a:cubicBezTo>
                    <a:pt x="200" y="407"/>
                    <a:pt x="202" y="403"/>
                    <a:pt x="198" y="400"/>
                  </a:cubicBezTo>
                  <a:cubicBezTo>
                    <a:pt x="196" y="424"/>
                    <a:pt x="202" y="423"/>
                    <a:pt x="200" y="426"/>
                  </a:cubicBezTo>
                  <a:cubicBezTo>
                    <a:pt x="204" y="466"/>
                    <a:pt x="207" y="469"/>
                    <a:pt x="205" y="471"/>
                  </a:cubicBezTo>
                  <a:cubicBezTo>
                    <a:pt x="232" y="535"/>
                    <a:pt x="234" y="550"/>
                    <a:pt x="247" y="566"/>
                  </a:cubicBezTo>
                  <a:cubicBezTo>
                    <a:pt x="301" y="688"/>
                    <a:pt x="306" y="693"/>
                    <a:pt x="305" y="698"/>
                  </a:cubicBezTo>
                  <a:cubicBezTo>
                    <a:pt x="318" y="764"/>
                    <a:pt x="321" y="768"/>
                    <a:pt x="316" y="771"/>
                  </a:cubicBezTo>
                  <a:cubicBezTo>
                    <a:pt x="320" y="797"/>
                    <a:pt x="318" y="798"/>
                    <a:pt x="320" y="800"/>
                  </a:cubicBezTo>
                  <a:cubicBezTo>
                    <a:pt x="311" y="765"/>
                    <a:pt x="308" y="755"/>
                    <a:pt x="311" y="746"/>
                  </a:cubicBezTo>
                  <a:cubicBezTo>
                    <a:pt x="292" y="699"/>
                    <a:pt x="295" y="695"/>
                    <a:pt x="291" y="689"/>
                  </a:cubicBezTo>
                  <a:cubicBezTo>
                    <a:pt x="279" y="664"/>
                    <a:pt x="281" y="659"/>
                    <a:pt x="274" y="652"/>
                  </a:cubicBezTo>
                  <a:cubicBezTo>
                    <a:pt x="272" y="634"/>
                    <a:pt x="265" y="630"/>
                    <a:pt x="264" y="627"/>
                  </a:cubicBezTo>
                  <a:cubicBezTo>
                    <a:pt x="258" y="606"/>
                    <a:pt x="250" y="601"/>
                    <a:pt x="253" y="598"/>
                  </a:cubicBezTo>
                  <a:cubicBezTo>
                    <a:pt x="219" y="535"/>
                    <a:pt x="210" y="531"/>
                    <a:pt x="213" y="526"/>
                  </a:cubicBezTo>
                  <a:cubicBezTo>
                    <a:pt x="196" y="496"/>
                    <a:pt x="200" y="495"/>
                    <a:pt x="199" y="493"/>
                  </a:cubicBezTo>
                  <a:cubicBezTo>
                    <a:pt x="188" y="444"/>
                    <a:pt x="183" y="435"/>
                    <a:pt x="184" y="427"/>
                  </a:cubicBezTo>
                  <a:cubicBezTo>
                    <a:pt x="176" y="409"/>
                    <a:pt x="175" y="415"/>
                    <a:pt x="176" y="421"/>
                  </a:cubicBezTo>
                  <a:cubicBezTo>
                    <a:pt x="180" y="443"/>
                    <a:pt x="180" y="448"/>
                    <a:pt x="180" y="452"/>
                  </a:cubicBezTo>
                  <a:cubicBezTo>
                    <a:pt x="181" y="498"/>
                    <a:pt x="184" y="526"/>
                    <a:pt x="195" y="545"/>
                  </a:cubicBezTo>
                  <a:cubicBezTo>
                    <a:pt x="206" y="572"/>
                    <a:pt x="208" y="569"/>
                    <a:pt x="211" y="577"/>
                  </a:cubicBezTo>
                  <a:cubicBezTo>
                    <a:pt x="236" y="627"/>
                    <a:pt x="240" y="630"/>
                    <a:pt x="238" y="632"/>
                  </a:cubicBezTo>
                  <a:cubicBezTo>
                    <a:pt x="260" y="671"/>
                    <a:pt x="263" y="679"/>
                    <a:pt x="270" y="687"/>
                  </a:cubicBezTo>
                  <a:cubicBezTo>
                    <a:pt x="277" y="703"/>
                    <a:pt x="278" y="705"/>
                    <a:pt x="280" y="707"/>
                  </a:cubicBezTo>
                  <a:cubicBezTo>
                    <a:pt x="284" y="736"/>
                    <a:pt x="293" y="745"/>
                    <a:pt x="290" y="751"/>
                  </a:cubicBezTo>
                  <a:cubicBezTo>
                    <a:pt x="300" y="786"/>
                    <a:pt x="298" y="788"/>
                    <a:pt x="301" y="790"/>
                  </a:cubicBezTo>
                  <a:cubicBezTo>
                    <a:pt x="285" y="760"/>
                    <a:pt x="280" y="751"/>
                    <a:pt x="281" y="743"/>
                  </a:cubicBezTo>
                  <a:cubicBezTo>
                    <a:pt x="267" y="717"/>
                    <a:pt x="263" y="712"/>
                    <a:pt x="264" y="709"/>
                  </a:cubicBezTo>
                  <a:cubicBezTo>
                    <a:pt x="248" y="682"/>
                    <a:pt x="246" y="670"/>
                    <a:pt x="242" y="658"/>
                  </a:cubicBezTo>
                  <a:cubicBezTo>
                    <a:pt x="179" y="534"/>
                    <a:pt x="172" y="518"/>
                    <a:pt x="162" y="502"/>
                  </a:cubicBezTo>
                  <a:cubicBezTo>
                    <a:pt x="145" y="444"/>
                    <a:pt x="148" y="430"/>
                    <a:pt x="143" y="415"/>
                  </a:cubicBezTo>
                  <a:cubicBezTo>
                    <a:pt x="140" y="444"/>
                    <a:pt x="143" y="452"/>
                    <a:pt x="143" y="459"/>
                  </a:cubicBezTo>
                  <a:cubicBezTo>
                    <a:pt x="153" y="499"/>
                    <a:pt x="156" y="503"/>
                    <a:pt x="155" y="507"/>
                  </a:cubicBezTo>
                  <a:cubicBezTo>
                    <a:pt x="184" y="563"/>
                    <a:pt x="185" y="565"/>
                    <a:pt x="185" y="569"/>
                  </a:cubicBezTo>
                  <a:cubicBezTo>
                    <a:pt x="202" y="603"/>
                    <a:pt x="208" y="605"/>
                    <a:pt x="207" y="612"/>
                  </a:cubicBezTo>
                  <a:cubicBezTo>
                    <a:pt x="217" y="641"/>
                    <a:pt x="230" y="639"/>
                    <a:pt x="224" y="644"/>
                  </a:cubicBezTo>
                  <a:cubicBezTo>
                    <a:pt x="287" y="796"/>
                    <a:pt x="292" y="802"/>
                    <a:pt x="291" y="807"/>
                  </a:cubicBezTo>
                  <a:cubicBezTo>
                    <a:pt x="298" y="844"/>
                    <a:pt x="299" y="847"/>
                    <a:pt x="297" y="849"/>
                  </a:cubicBezTo>
                  <a:cubicBezTo>
                    <a:pt x="295" y="844"/>
                    <a:pt x="294" y="840"/>
                    <a:pt x="292" y="836"/>
                  </a:cubicBezTo>
                  <a:cubicBezTo>
                    <a:pt x="285" y="809"/>
                    <a:pt x="281" y="804"/>
                    <a:pt x="278" y="799"/>
                  </a:cubicBezTo>
                  <a:cubicBezTo>
                    <a:pt x="255" y="746"/>
                    <a:pt x="249" y="747"/>
                    <a:pt x="250" y="741"/>
                  </a:cubicBezTo>
                  <a:cubicBezTo>
                    <a:pt x="223" y="694"/>
                    <a:pt x="225" y="692"/>
                    <a:pt x="223" y="689"/>
                  </a:cubicBezTo>
                  <a:cubicBezTo>
                    <a:pt x="216" y="674"/>
                    <a:pt x="215" y="671"/>
                    <a:pt x="212" y="667"/>
                  </a:cubicBezTo>
                  <a:cubicBezTo>
                    <a:pt x="201" y="644"/>
                    <a:pt x="195" y="640"/>
                    <a:pt x="198" y="638"/>
                  </a:cubicBezTo>
                  <a:cubicBezTo>
                    <a:pt x="149" y="549"/>
                    <a:pt x="156" y="559"/>
                    <a:pt x="157" y="567"/>
                  </a:cubicBezTo>
                  <a:cubicBezTo>
                    <a:pt x="160" y="580"/>
                    <a:pt x="164" y="583"/>
                    <a:pt x="165" y="586"/>
                  </a:cubicBezTo>
                  <a:cubicBezTo>
                    <a:pt x="177" y="613"/>
                    <a:pt x="172" y="614"/>
                    <a:pt x="179" y="618"/>
                  </a:cubicBezTo>
                  <a:cubicBezTo>
                    <a:pt x="187" y="642"/>
                    <a:pt x="191" y="644"/>
                    <a:pt x="192" y="647"/>
                  </a:cubicBezTo>
                  <a:cubicBezTo>
                    <a:pt x="208" y="677"/>
                    <a:pt x="206" y="681"/>
                    <a:pt x="209" y="680"/>
                  </a:cubicBezTo>
                  <a:cubicBezTo>
                    <a:pt x="229" y="715"/>
                    <a:pt x="236" y="735"/>
                    <a:pt x="245" y="754"/>
                  </a:cubicBezTo>
                  <a:cubicBezTo>
                    <a:pt x="265" y="789"/>
                    <a:pt x="268" y="793"/>
                    <a:pt x="268" y="796"/>
                  </a:cubicBezTo>
                  <a:cubicBezTo>
                    <a:pt x="284" y="831"/>
                    <a:pt x="281" y="834"/>
                    <a:pt x="283" y="837"/>
                  </a:cubicBezTo>
                  <a:cubicBezTo>
                    <a:pt x="287" y="855"/>
                    <a:pt x="283" y="857"/>
                    <a:pt x="287" y="859"/>
                  </a:cubicBezTo>
                  <a:cubicBezTo>
                    <a:pt x="285" y="886"/>
                    <a:pt x="282" y="878"/>
                    <a:pt x="285" y="870"/>
                  </a:cubicBezTo>
                  <a:cubicBezTo>
                    <a:pt x="268" y="821"/>
                    <a:pt x="270" y="819"/>
                    <a:pt x="268" y="816"/>
                  </a:cubicBezTo>
                  <a:cubicBezTo>
                    <a:pt x="259" y="786"/>
                    <a:pt x="252" y="782"/>
                    <a:pt x="251" y="779"/>
                  </a:cubicBezTo>
                  <a:cubicBezTo>
                    <a:pt x="234" y="751"/>
                    <a:pt x="238" y="749"/>
                    <a:pt x="234" y="745"/>
                  </a:cubicBezTo>
                  <a:cubicBezTo>
                    <a:pt x="205" y="692"/>
                    <a:pt x="202" y="688"/>
                    <a:pt x="199" y="684"/>
                  </a:cubicBezTo>
                  <a:cubicBezTo>
                    <a:pt x="177" y="630"/>
                    <a:pt x="166" y="611"/>
                    <a:pt x="158" y="593"/>
                  </a:cubicBezTo>
                  <a:cubicBezTo>
                    <a:pt x="147" y="546"/>
                    <a:pt x="142" y="548"/>
                    <a:pt x="140" y="540"/>
                  </a:cubicBezTo>
                  <a:cubicBezTo>
                    <a:pt x="140" y="522"/>
                    <a:pt x="138" y="522"/>
                    <a:pt x="136" y="521"/>
                  </a:cubicBezTo>
                  <a:cubicBezTo>
                    <a:pt x="130" y="496"/>
                    <a:pt x="129" y="493"/>
                    <a:pt x="131" y="490"/>
                  </a:cubicBezTo>
                  <a:cubicBezTo>
                    <a:pt x="122" y="493"/>
                    <a:pt x="128" y="497"/>
                    <a:pt x="125" y="499"/>
                  </a:cubicBezTo>
                  <a:cubicBezTo>
                    <a:pt x="131" y="527"/>
                    <a:pt x="132" y="536"/>
                    <a:pt x="136" y="545"/>
                  </a:cubicBezTo>
                  <a:cubicBezTo>
                    <a:pt x="139" y="569"/>
                    <a:pt x="140" y="574"/>
                    <a:pt x="139" y="580"/>
                  </a:cubicBezTo>
                  <a:cubicBezTo>
                    <a:pt x="160" y="639"/>
                    <a:pt x="161" y="642"/>
                    <a:pt x="159" y="645"/>
                  </a:cubicBezTo>
                  <a:cubicBezTo>
                    <a:pt x="169" y="668"/>
                    <a:pt x="176" y="672"/>
                    <a:pt x="172" y="674"/>
                  </a:cubicBezTo>
                  <a:cubicBezTo>
                    <a:pt x="200" y="724"/>
                    <a:pt x="201" y="738"/>
                    <a:pt x="214" y="755"/>
                  </a:cubicBezTo>
                  <a:cubicBezTo>
                    <a:pt x="236" y="805"/>
                    <a:pt x="246" y="814"/>
                    <a:pt x="247" y="821"/>
                  </a:cubicBezTo>
                  <a:cubicBezTo>
                    <a:pt x="268" y="868"/>
                    <a:pt x="261" y="870"/>
                    <a:pt x="266" y="874"/>
                  </a:cubicBezTo>
                  <a:cubicBezTo>
                    <a:pt x="224" y="800"/>
                    <a:pt x="220" y="795"/>
                    <a:pt x="217" y="789"/>
                  </a:cubicBezTo>
                  <a:cubicBezTo>
                    <a:pt x="185" y="740"/>
                    <a:pt x="190" y="733"/>
                    <a:pt x="185" y="736"/>
                  </a:cubicBezTo>
                  <a:cubicBezTo>
                    <a:pt x="171" y="702"/>
                    <a:pt x="168" y="697"/>
                    <a:pt x="166" y="693"/>
                  </a:cubicBezTo>
                  <a:cubicBezTo>
                    <a:pt x="134" y="606"/>
                    <a:pt x="125" y="601"/>
                    <a:pt x="129" y="597"/>
                  </a:cubicBezTo>
                  <a:cubicBezTo>
                    <a:pt x="119" y="542"/>
                    <a:pt x="118" y="540"/>
                    <a:pt x="116" y="538"/>
                  </a:cubicBezTo>
                  <a:cubicBezTo>
                    <a:pt x="111" y="539"/>
                    <a:pt x="113" y="558"/>
                    <a:pt x="117" y="576"/>
                  </a:cubicBezTo>
                  <a:cubicBezTo>
                    <a:pt x="141" y="650"/>
                    <a:pt x="140" y="667"/>
                    <a:pt x="151" y="685"/>
                  </a:cubicBezTo>
                  <a:cubicBezTo>
                    <a:pt x="194" y="767"/>
                    <a:pt x="201" y="774"/>
                    <a:pt x="207" y="789"/>
                  </a:cubicBezTo>
                  <a:cubicBezTo>
                    <a:pt x="228" y="836"/>
                    <a:pt x="240" y="840"/>
                    <a:pt x="235" y="842"/>
                  </a:cubicBezTo>
                  <a:cubicBezTo>
                    <a:pt x="251" y="882"/>
                    <a:pt x="258" y="889"/>
                    <a:pt x="255" y="894"/>
                  </a:cubicBezTo>
                  <a:cubicBezTo>
                    <a:pt x="228" y="846"/>
                    <a:pt x="227" y="844"/>
                    <a:pt x="225" y="842"/>
                  </a:cubicBezTo>
                  <a:cubicBezTo>
                    <a:pt x="212" y="821"/>
                    <a:pt x="210" y="822"/>
                    <a:pt x="209" y="820"/>
                  </a:cubicBezTo>
                  <a:cubicBezTo>
                    <a:pt x="166" y="769"/>
                    <a:pt x="157" y="757"/>
                    <a:pt x="144" y="743"/>
                  </a:cubicBezTo>
                  <a:cubicBezTo>
                    <a:pt x="123" y="700"/>
                    <a:pt x="116" y="696"/>
                    <a:pt x="115" y="693"/>
                  </a:cubicBezTo>
                  <a:cubicBezTo>
                    <a:pt x="107" y="669"/>
                    <a:pt x="105" y="663"/>
                    <a:pt x="101" y="657"/>
                  </a:cubicBezTo>
                  <a:cubicBezTo>
                    <a:pt x="96" y="630"/>
                    <a:pt x="93" y="623"/>
                    <a:pt x="91" y="615"/>
                  </a:cubicBezTo>
                  <a:cubicBezTo>
                    <a:pt x="87" y="604"/>
                    <a:pt x="82" y="608"/>
                    <a:pt x="85" y="614"/>
                  </a:cubicBezTo>
                  <a:cubicBezTo>
                    <a:pt x="95" y="654"/>
                    <a:pt x="92" y="660"/>
                    <a:pt x="95" y="666"/>
                  </a:cubicBezTo>
                  <a:cubicBezTo>
                    <a:pt x="154" y="770"/>
                    <a:pt x="155" y="771"/>
                    <a:pt x="161" y="778"/>
                  </a:cubicBezTo>
                  <a:cubicBezTo>
                    <a:pt x="204" y="829"/>
                    <a:pt x="208" y="830"/>
                    <a:pt x="211" y="836"/>
                  </a:cubicBezTo>
                  <a:cubicBezTo>
                    <a:pt x="249" y="919"/>
                    <a:pt x="255" y="928"/>
                    <a:pt x="253" y="935"/>
                  </a:cubicBezTo>
                  <a:cubicBezTo>
                    <a:pt x="253" y="956"/>
                    <a:pt x="256" y="954"/>
                    <a:pt x="252" y="951"/>
                  </a:cubicBezTo>
                  <a:cubicBezTo>
                    <a:pt x="255" y="941"/>
                    <a:pt x="249" y="937"/>
                    <a:pt x="247" y="934"/>
                  </a:cubicBezTo>
                  <a:cubicBezTo>
                    <a:pt x="223" y="877"/>
                    <a:pt x="219" y="872"/>
                    <a:pt x="216" y="866"/>
                  </a:cubicBezTo>
                  <a:cubicBezTo>
                    <a:pt x="166" y="796"/>
                    <a:pt x="160" y="792"/>
                    <a:pt x="155" y="782"/>
                  </a:cubicBezTo>
                  <a:cubicBezTo>
                    <a:pt x="107" y="716"/>
                    <a:pt x="103" y="719"/>
                    <a:pt x="103" y="714"/>
                  </a:cubicBezTo>
                  <a:cubicBezTo>
                    <a:pt x="85" y="675"/>
                    <a:pt x="83" y="673"/>
                    <a:pt x="82" y="671"/>
                  </a:cubicBezTo>
                  <a:cubicBezTo>
                    <a:pt x="79" y="658"/>
                    <a:pt x="74" y="655"/>
                    <a:pt x="76" y="653"/>
                  </a:cubicBezTo>
                  <a:cubicBezTo>
                    <a:pt x="72" y="651"/>
                    <a:pt x="73" y="653"/>
                    <a:pt x="70" y="654"/>
                  </a:cubicBezTo>
                  <a:cubicBezTo>
                    <a:pt x="78" y="674"/>
                    <a:pt x="75" y="677"/>
                    <a:pt x="80" y="682"/>
                  </a:cubicBezTo>
                  <a:cubicBezTo>
                    <a:pt x="93" y="713"/>
                    <a:pt x="99" y="721"/>
                    <a:pt x="102" y="730"/>
                  </a:cubicBezTo>
                  <a:cubicBezTo>
                    <a:pt x="168" y="818"/>
                    <a:pt x="173" y="816"/>
                    <a:pt x="176" y="821"/>
                  </a:cubicBezTo>
                  <a:cubicBezTo>
                    <a:pt x="206" y="868"/>
                    <a:pt x="208" y="871"/>
                    <a:pt x="210" y="875"/>
                  </a:cubicBezTo>
                  <a:cubicBezTo>
                    <a:pt x="237" y="926"/>
                    <a:pt x="238" y="934"/>
                    <a:pt x="240" y="942"/>
                  </a:cubicBezTo>
                  <a:cubicBezTo>
                    <a:pt x="254" y="974"/>
                    <a:pt x="251" y="976"/>
                    <a:pt x="252" y="978"/>
                  </a:cubicBezTo>
                  <a:cubicBezTo>
                    <a:pt x="244" y="978"/>
                    <a:pt x="245" y="972"/>
                    <a:pt x="245" y="965"/>
                  </a:cubicBezTo>
                  <a:cubicBezTo>
                    <a:pt x="220" y="909"/>
                    <a:pt x="215" y="897"/>
                    <a:pt x="207" y="885"/>
                  </a:cubicBezTo>
                  <a:cubicBezTo>
                    <a:pt x="195" y="866"/>
                    <a:pt x="195" y="864"/>
                    <a:pt x="193" y="865"/>
                  </a:cubicBezTo>
                  <a:cubicBezTo>
                    <a:pt x="179" y="855"/>
                    <a:pt x="185" y="844"/>
                    <a:pt x="180" y="848"/>
                  </a:cubicBezTo>
                  <a:cubicBezTo>
                    <a:pt x="148" y="807"/>
                    <a:pt x="140" y="795"/>
                    <a:pt x="131" y="783"/>
                  </a:cubicBezTo>
                  <a:cubicBezTo>
                    <a:pt x="118" y="762"/>
                    <a:pt x="110" y="755"/>
                    <a:pt x="106" y="749"/>
                  </a:cubicBezTo>
                  <a:cubicBezTo>
                    <a:pt x="80" y="696"/>
                    <a:pt x="80" y="694"/>
                    <a:pt x="80" y="692"/>
                  </a:cubicBezTo>
                  <a:cubicBezTo>
                    <a:pt x="71" y="664"/>
                    <a:pt x="69" y="658"/>
                    <a:pt x="65" y="661"/>
                  </a:cubicBezTo>
                  <a:cubicBezTo>
                    <a:pt x="71" y="688"/>
                    <a:pt x="73" y="693"/>
                    <a:pt x="76" y="697"/>
                  </a:cubicBezTo>
                  <a:cubicBezTo>
                    <a:pt x="113" y="772"/>
                    <a:pt x="120" y="781"/>
                    <a:pt x="125" y="789"/>
                  </a:cubicBezTo>
                  <a:cubicBezTo>
                    <a:pt x="135" y="803"/>
                    <a:pt x="136" y="809"/>
                    <a:pt x="140" y="813"/>
                  </a:cubicBezTo>
                  <a:cubicBezTo>
                    <a:pt x="178" y="859"/>
                    <a:pt x="181" y="858"/>
                    <a:pt x="179" y="860"/>
                  </a:cubicBezTo>
                  <a:cubicBezTo>
                    <a:pt x="193" y="881"/>
                    <a:pt x="195" y="882"/>
                    <a:pt x="198" y="889"/>
                  </a:cubicBezTo>
                  <a:cubicBezTo>
                    <a:pt x="227" y="944"/>
                    <a:pt x="231" y="952"/>
                    <a:pt x="235" y="961"/>
                  </a:cubicBezTo>
                  <a:cubicBezTo>
                    <a:pt x="244" y="999"/>
                    <a:pt x="243" y="1002"/>
                    <a:pt x="242" y="1005"/>
                  </a:cubicBezTo>
                  <a:cubicBezTo>
                    <a:pt x="238" y="996"/>
                    <a:pt x="233" y="991"/>
                    <a:pt x="234" y="988"/>
                  </a:cubicBezTo>
                  <a:cubicBezTo>
                    <a:pt x="225" y="962"/>
                    <a:pt x="224" y="959"/>
                    <a:pt x="222" y="957"/>
                  </a:cubicBezTo>
                  <a:cubicBezTo>
                    <a:pt x="210" y="930"/>
                    <a:pt x="207" y="921"/>
                    <a:pt x="204" y="912"/>
                  </a:cubicBezTo>
                  <a:cubicBezTo>
                    <a:pt x="190" y="898"/>
                    <a:pt x="190" y="892"/>
                    <a:pt x="189" y="891"/>
                  </a:cubicBezTo>
                  <a:cubicBezTo>
                    <a:pt x="171" y="869"/>
                    <a:pt x="172" y="868"/>
                    <a:pt x="171" y="866"/>
                  </a:cubicBezTo>
                  <a:cubicBezTo>
                    <a:pt x="166" y="860"/>
                    <a:pt x="165" y="861"/>
                    <a:pt x="164" y="859"/>
                  </a:cubicBezTo>
                  <a:cubicBezTo>
                    <a:pt x="156" y="850"/>
                    <a:pt x="152" y="845"/>
                    <a:pt x="148" y="841"/>
                  </a:cubicBezTo>
                  <a:cubicBezTo>
                    <a:pt x="65" y="711"/>
                    <a:pt x="53" y="694"/>
                    <a:pt x="50" y="678"/>
                  </a:cubicBezTo>
                  <a:cubicBezTo>
                    <a:pt x="50" y="701"/>
                    <a:pt x="55" y="704"/>
                    <a:pt x="53" y="706"/>
                  </a:cubicBezTo>
                  <a:cubicBezTo>
                    <a:pt x="169" y="875"/>
                    <a:pt x="172" y="884"/>
                    <a:pt x="197" y="919"/>
                  </a:cubicBezTo>
                  <a:cubicBezTo>
                    <a:pt x="218" y="976"/>
                    <a:pt x="221" y="979"/>
                    <a:pt x="224" y="983"/>
                  </a:cubicBezTo>
                  <a:cubicBezTo>
                    <a:pt x="228" y="1009"/>
                    <a:pt x="232" y="1014"/>
                    <a:pt x="228" y="1017"/>
                  </a:cubicBezTo>
                  <a:cubicBezTo>
                    <a:pt x="224" y="1004"/>
                    <a:pt x="219" y="996"/>
                    <a:pt x="221" y="990"/>
                  </a:cubicBezTo>
                  <a:cubicBezTo>
                    <a:pt x="201" y="949"/>
                    <a:pt x="198" y="938"/>
                    <a:pt x="196" y="934"/>
                  </a:cubicBezTo>
                  <a:cubicBezTo>
                    <a:pt x="166" y="892"/>
                    <a:pt x="165" y="887"/>
                    <a:pt x="163" y="885"/>
                  </a:cubicBezTo>
                  <a:cubicBezTo>
                    <a:pt x="129" y="843"/>
                    <a:pt x="120" y="840"/>
                    <a:pt x="115" y="826"/>
                  </a:cubicBezTo>
                  <a:cubicBezTo>
                    <a:pt x="95" y="810"/>
                    <a:pt x="100" y="803"/>
                    <a:pt x="95" y="801"/>
                  </a:cubicBezTo>
                  <a:cubicBezTo>
                    <a:pt x="58" y="746"/>
                    <a:pt x="61" y="750"/>
                    <a:pt x="63" y="753"/>
                  </a:cubicBezTo>
                  <a:cubicBezTo>
                    <a:pt x="73" y="778"/>
                    <a:pt x="76" y="782"/>
                    <a:pt x="79" y="786"/>
                  </a:cubicBezTo>
                  <a:cubicBezTo>
                    <a:pt x="96" y="817"/>
                    <a:pt x="95" y="817"/>
                    <a:pt x="101" y="826"/>
                  </a:cubicBezTo>
                  <a:cubicBezTo>
                    <a:pt x="112" y="844"/>
                    <a:pt x="119" y="843"/>
                    <a:pt x="118" y="851"/>
                  </a:cubicBezTo>
                  <a:cubicBezTo>
                    <a:pt x="187" y="941"/>
                    <a:pt x="193" y="948"/>
                    <a:pt x="198" y="955"/>
                  </a:cubicBezTo>
                  <a:cubicBezTo>
                    <a:pt x="206" y="972"/>
                    <a:pt x="204" y="974"/>
                    <a:pt x="206" y="976"/>
                  </a:cubicBezTo>
                  <a:cubicBezTo>
                    <a:pt x="210" y="996"/>
                    <a:pt x="210" y="999"/>
                    <a:pt x="212" y="1001"/>
                  </a:cubicBezTo>
                  <a:cubicBezTo>
                    <a:pt x="219" y="1030"/>
                    <a:pt x="221" y="1035"/>
                    <a:pt x="219" y="1038"/>
                  </a:cubicBezTo>
                  <a:cubicBezTo>
                    <a:pt x="213" y="1023"/>
                    <a:pt x="208" y="1019"/>
                    <a:pt x="207" y="1015"/>
                  </a:cubicBezTo>
                  <a:cubicBezTo>
                    <a:pt x="176" y="958"/>
                    <a:pt x="173" y="948"/>
                    <a:pt x="164" y="941"/>
                  </a:cubicBezTo>
                  <a:cubicBezTo>
                    <a:pt x="138" y="898"/>
                    <a:pt x="141" y="893"/>
                    <a:pt x="136" y="892"/>
                  </a:cubicBezTo>
                  <a:cubicBezTo>
                    <a:pt x="80" y="806"/>
                    <a:pt x="75" y="794"/>
                    <a:pt x="68" y="781"/>
                  </a:cubicBezTo>
                  <a:cubicBezTo>
                    <a:pt x="55" y="735"/>
                    <a:pt x="49" y="731"/>
                    <a:pt x="52" y="729"/>
                  </a:cubicBezTo>
                  <a:cubicBezTo>
                    <a:pt x="46" y="719"/>
                    <a:pt x="43" y="724"/>
                    <a:pt x="46" y="731"/>
                  </a:cubicBezTo>
                  <a:cubicBezTo>
                    <a:pt x="61" y="773"/>
                    <a:pt x="58" y="778"/>
                    <a:pt x="63" y="785"/>
                  </a:cubicBezTo>
                  <a:cubicBezTo>
                    <a:pt x="108" y="861"/>
                    <a:pt x="106" y="867"/>
                    <a:pt x="113" y="874"/>
                  </a:cubicBezTo>
                  <a:cubicBezTo>
                    <a:pt x="153" y="937"/>
                    <a:pt x="160" y="950"/>
                    <a:pt x="170" y="963"/>
                  </a:cubicBezTo>
                  <a:cubicBezTo>
                    <a:pt x="201" y="1018"/>
                    <a:pt x="197" y="1023"/>
                    <a:pt x="203" y="1030"/>
                  </a:cubicBezTo>
                  <a:cubicBezTo>
                    <a:pt x="212" y="1054"/>
                    <a:pt x="211" y="1060"/>
                    <a:pt x="215" y="1066"/>
                  </a:cubicBezTo>
                  <a:cubicBezTo>
                    <a:pt x="213" y="1076"/>
                    <a:pt x="211" y="1072"/>
                    <a:pt x="209" y="1068"/>
                  </a:cubicBezTo>
                  <a:cubicBezTo>
                    <a:pt x="192" y="1018"/>
                    <a:pt x="185" y="1004"/>
                    <a:pt x="179" y="986"/>
                  </a:cubicBezTo>
                  <a:cubicBezTo>
                    <a:pt x="167" y="965"/>
                    <a:pt x="163" y="959"/>
                    <a:pt x="162" y="959"/>
                  </a:cubicBezTo>
                  <a:cubicBezTo>
                    <a:pt x="150" y="943"/>
                    <a:pt x="146" y="939"/>
                    <a:pt x="143" y="936"/>
                  </a:cubicBezTo>
                  <a:cubicBezTo>
                    <a:pt x="94" y="874"/>
                    <a:pt x="79" y="852"/>
                    <a:pt x="64" y="833"/>
                  </a:cubicBezTo>
                  <a:cubicBezTo>
                    <a:pt x="39" y="757"/>
                    <a:pt x="29" y="752"/>
                    <a:pt x="35" y="749"/>
                  </a:cubicBezTo>
                  <a:cubicBezTo>
                    <a:pt x="29" y="755"/>
                    <a:pt x="31" y="759"/>
                    <a:pt x="33" y="763"/>
                  </a:cubicBezTo>
                  <a:cubicBezTo>
                    <a:pt x="44" y="793"/>
                    <a:pt x="39" y="799"/>
                    <a:pt x="45" y="807"/>
                  </a:cubicBezTo>
                  <a:cubicBezTo>
                    <a:pt x="89" y="874"/>
                    <a:pt x="113" y="915"/>
                    <a:pt x="129" y="931"/>
                  </a:cubicBezTo>
                  <a:cubicBezTo>
                    <a:pt x="153" y="967"/>
                    <a:pt x="164" y="977"/>
                    <a:pt x="170" y="987"/>
                  </a:cubicBezTo>
                  <a:cubicBezTo>
                    <a:pt x="186" y="1036"/>
                    <a:pt x="176" y="1025"/>
                    <a:pt x="171" y="1012"/>
                  </a:cubicBezTo>
                  <a:cubicBezTo>
                    <a:pt x="150" y="985"/>
                    <a:pt x="142" y="980"/>
                    <a:pt x="145" y="976"/>
                  </a:cubicBezTo>
                  <a:cubicBezTo>
                    <a:pt x="89" y="910"/>
                    <a:pt x="75" y="887"/>
                    <a:pt x="51" y="850"/>
                  </a:cubicBezTo>
                  <a:cubicBezTo>
                    <a:pt x="32" y="802"/>
                    <a:pt x="32" y="799"/>
                    <a:pt x="33" y="797"/>
                  </a:cubicBezTo>
                  <a:cubicBezTo>
                    <a:pt x="29" y="798"/>
                    <a:pt x="29" y="800"/>
                    <a:pt x="29" y="802"/>
                  </a:cubicBezTo>
                  <a:cubicBezTo>
                    <a:pt x="34" y="829"/>
                    <a:pt x="41" y="834"/>
                    <a:pt x="38" y="838"/>
                  </a:cubicBezTo>
                  <a:cubicBezTo>
                    <a:pt x="56" y="874"/>
                    <a:pt x="56" y="876"/>
                    <a:pt x="56" y="876"/>
                  </a:cubicBezTo>
                  <a:cubicBezTo>
                    <a:pt x="77" y="905"/>
                    <a:pt x="93" y="930"/>
                    <a:pt x="103" y="938"/>
                  </a:cubicBezTo>
                  <a:cubicBezTo>
                    <a:pt x="143" y="990"/>
                    <a:pt x="145" y="993"/>
                    <a:pt x="147" y="997"/>
                  </a:cubicBezTo>
                  <a:cubicBezTo>
                    <a:pt x="170" y="1023"/>
                    <a:pt x="170" y="1030"/>
                    <a:pt x="170" y="1032"/>
                  </a:cubicBezTo>
                  <a:cubicBezTo>
                    <a:pt x="192" y="1072"/>
                    <a:pt x="200" y="1081"/>
                    <a:pt x="202" y="1090"/>
                  </a:cubicBezTo>
                  <a:cubicBezTo>
                    <a:pt x="202" y="1098"/>
                    <a:pt x="196" y="1094"/>
                    <a:pt x="199" y="1092"/>
                  </a:cubicBezTo>
                  <a:cubicBezTo>
                    <a:pt x="171" y="1039"/>
                    <a:pt x="164" y="1029"/>
                    <a:pt x="160" y="1024"/>
                  </a:cubicBezTo>
                  <a:cubicBezTo>
                    <a:pt x="153" y="1014"/>
                    <a:pt x="150" y="1010"/>
                    <a:pt x="146" y="1005"/>
                  </a:cubicBezTo>
                  <a:cubicBezTo>
                    <a:pt x="40" y="864"/>
                    <a:pt x="36" y="858"/>
                    <a:pt x="31" y="852"/>
                  </a:cubicBezTo>
                  <a:cubicBezTo>
                    <a:pt x="22" y="845"/>
                    <a:pt x="25" y="854"/>
                    <a:pt x="29" y="863"/>
                  </a:cubicBezTo>
                  <a:cubicBezTo>
                    <a:pt x="50" y="911"/>
                    <a:pt x="48" y="916"/>
                    <a:pt x="54" y="922"/>
                  </a:cubicBezTo>
                  <a:cubicBezTo>
                    <a:pt x="84" y="967"/>
                    <a:pt x="81" y="972"/>
                    <a:pt x="86" y="972"/>
                  </a:cubicBezTo>
                  <a:cubicBezTo>
                    <a:pt x="97" y="985"/>
                    <a:pt x="95" y="988"/>
                    <a:pt x="95" y="988"/>
                  </a:cubicBezTo>
                  <a:cubicBezTo>
                    <a:pt x="134" y="1039"/>
                    <a:pt x="133" y="1041"/>
                    <a:pt x="134" y="1043"/>
                  </a:cubicBezTo>
                  <a:cubicBezTo>
                    <a:pt x="154" y="1066"/>
                    <a:pt x="152" y="1068"/>
                    <a:pt x="153" y="1069"/>
                  </a:cubicBezTo>
                  <a:cubicBezTo>
                    <a:pt x="163" y="1084"/>
                    <a:pt x="168" y="1094"/>
                    <a:pt x="176" y="1104"/>
                  </a:cubicBezTo>
                  <a:cubicBezTo>
                    <a:pt x="193" y="1150"/>
                    <a:pt x="191" y="1152"/>
                    <a:pt x="193" y="1155"/>
                  </a:cubicBezTo>
                  <a:cubicBezTo>
                    <a:pt x="174" y="1126"/>
                    <a:pt x="178" y="1120"/>
                    <a:pt x="173" y="1121"/>
                  </a:cubicBezTo>
                  <a:cubicBezTo>
                    <a:pt x="150" y="1085"/>
                    <a:pt x="146" y="1076"/>
                    <a:pt x="137" y="1068"/>
                  </a:cubicBezTo>
                  <a:cubicBezTo>
                    <a:pt x="122" y="1043"/>
                    <a:pt x="118" y="1038"/>
                    <a:pt x="116" y="1034"/>
                  </a:cubicBezTo>
                  <a:cubicBezTo>
                    <a:pt x="107" y="1023"/>
                    <a:pt x="105" y="1016"/>
                    <a:pt x="100" y="1009"/>
                  </a:cubicBezTo>
                  <a:cubicBezTo>
                    <a:pt x="90" y="998"/>
                    <a:pt x="92" y="997"/>
                    <a:pt x="89" y="997"/>
                  </a:cubicBezTo>
                  <a:cubicBezTo>
                    <a:pt x="85" y="986"/>
                    <a:pt x="82" y="987"/>
                    <a:pt x="82" y="987"/>
                  </a:cubicBezTo>
                  <a:cubicBezTo>
                    <a:pt x="53" y="952"/>
                    <a:pt x="52" y="942"/>
                    <a:pt x="49" y="942"/>
                  </a:cubicBezTo>
                  <a:cubicBezTo>
                    <a:pt x="31" y="899"/>
                    <a:pt x="22" y="894"/>
                    <a:pt x="26" y="890"/>
                  </a:cubicBezTo>
                  <a:cubicBezTo>
                    <a:pt x="40" y="944"/>
                    <a:pt x="46" y="951"/>
                    <a:pt x="50" y="957"/>
                  </a:cubicBezTo>
                  <a:cubicBezTo>
                    <a:pt x="55" y="964"/>
                    <a:pt x="54" y="966"/>
                    <a:pt x="55" y="967"/>
                  </a:cubicBezTo>
                  <a:cubicBezTo>
                    <a:pt x="62" y="976"/>
                    <a:pt x="63" y="974"/>
                    <a:pt x="64" y="976"/>
                  </a:cubicBezTo>
                  <a:cubicBezTo>
                    <a:pt x="71" y="991"/>
                    <a:pt x="75" y="992"/>
                    <a:pt x="75" y="992"/>
                  </a:cubicBezTo>
                  <a:cubicBezTo>
                    <a:pt x="87" y="1006"/>
                    <a:pt x="91" y="1013"/>
                    <a:pt x="94" y="1018"/>
                  </a:cubicBezTo>
                  <a:cubicBezTo>
                    <a:pt x="102" y="1029"/>
                    <a:pt x="101" y="1031"/>
                    <a:pt x="102" y="1032"/>
                  </a:cubicBezTo>
                  <a:cubicBezTo>
                    <a:pt x="136" y="1079"/>
                    <a:pt x="145" y="1091"/>
                    <a:pt x="153" y="1103"/>
                  </a:cubicBezTo>
                  <a:cubicBezTo>
                    <a:pt x="187" y="1163"/>
                    <a:pt x="182" y="1168"/>
                    <a:pt x="186" y="1173"/>
                  </a:cubicBezTo>
                  <a:cubicBezTo>
                    <a:pt x="178" y="1170"/>
                    <a:pt x="174" y="1167"/>
                    <a:pt x="173" y="1165"/>
                  </a:cubicBezTo>
                  <a:cubicBezTo>
                    <a:pt x="155" y="1142"/>
                    <a:pt x="146" y="1120"/>
                    <a:pt x="135" y="1111"/>
                  </a:cubicBezTo>
                  <a:cubicBezTo>
                    <a:pt x="110" y="1078"/>
                    <a:pt x="102" y="1080"/>
                    <a:pt x="106" y="1076"/>
                  </a:cubicBezTo>
                  <a:cubicBezTo>
                    <a:pt x="83" y="1057"/>
                    <a:pt x="75" y="1040"/>
                    <a:pt x="65" y="1032"/>
                  </a:cubicBezTo>
                  <a:cubicBezTo>
                    <a:pt x="32" y="978"/>
                    <a:pt x="31" y="976"/>
                    <a:pt x="24" y="965"/>
                  </a:cubicBezTo>
                  <a:cubicBezTo>
                    <a:pt x="9" y="949"/>
                    <a:pt x="15" y="952"/>
                    <a:pt x="15" y="957"/>
                  </a:cubicBezTo>
                  <a:cubicBezTo>
                    <a:pt x="47" y="1023"/>
                    <a:pt x="52" y="1028"/>
                    <a:pt x="57" y="1035"/>
                  </a:cubicBezTo>
                  <a:cubicBezTo>
                    <a:pt x="102" y="1083"/>
                    <a:pt x="107" y="1092"/>
                    <a:pt x="113" y="1095"/>
                  </a:cubicBezTo>
                  <a:cubicBezTo>
                    <a:pt x="149" y="1143"/>
                    <a:pt x="150" y="1151"/>
                    <a:pt x="154" y="1149"/>
                  </a:cubicBezTo>
                  <a:cubicBezTo>
                    <a:pt x="174" y="1202"/>
                    <a:pt x="185" y="1210"/>
                    <a:pt x="182" y="1215"/>
                  </a:cubicBezTo>
                  <a:cubicBezTo>
                    <a:pt x="168" y="1179"/>
                    <a:pt x="159" y="1180"/>
                    <a:pt x="162" y="1177"/>
                  </a:cubicBezTo>
                  <a:cubicBezTo>
                    <a:pt x="140" y="1153"/>
                    <a:pt x="142" y="1142"/>
                    <a:pt x="135" y="1136"/>
                  </a:cubicBezTo>
                  <a:cubicBezTo>
                    <a:pt x="98" y="1090"/>
                    <a:pt x="95" y="1086"/>
                    <a:pt x="92" y="1086"/>
                  </a:cubicBezTo>
                  <a:cubicBezTo>
                    <a:pt x="82" y="1073"/>
                    <a:pt x="82" y="1071"/>
                    <a:pt x="82" y="1069"/>
                  </a:cubicBezTo>
                  <a:cubicBezTo>
                    <a:pt x="44" y="1034"/>
                    <a:pt x="41" y="1030"/>
                    <a:pt x="39" y="1026"/>
                  </a:cubicBezTo>
                  <a:cubicBezTo>
                    <a:pt x="13" y="992"/>
                    <a:pt x="16" y="996"/>
                    <a:pt x="17" y="1000"/>
                  </a:cubicBezTo>
                  <a:cubicBezTo>
                    <a:pt x="48" y="1041"/>
                    <a:pt x="46" y="1053"/>
                    <a:pt x="55" y="1056"/>
                  </a:cubicBezTo>
                  <a:cubicBezTo>
                    <a:pt x="80" y="1083"/>
                    <a:pt x="81" y="1085"/>
                    <a:pt x="83" y="1087"/>
                  </a:cubicBezTo>
                  <a:cubicBezTo>
                    <a:pt x="89" y="1101"/>
                    <a:pt x="103" y="1099"/>
                    <a:pt x="97" y="1104"/>
                  </a:cubicBezTo>
                  <a:cubicBezTo>
                    <a:pt x="125" y="1140"/>
                    <a:pt x="131" y="1145"/>
                    <a:pt x="130" y="1149"/>
                  </a:cubicBezTo>
                  <a:cubicBezTo>
                    <a:pt x="93" y="1107"/>
                    <a:pt x="89" y="1106"/>
                    <a:pt x="86" y="1102"/>
                  </a:cubicBezTo>
                  <a:cubicBezTo>
                    <a:pt x="63" y="1079"/>
                    <a:pt x="59" y="1075"/>
                    <a:pt x="55" y="1073"/>
                  </a:cubicBezTo>
                  <a:cubicBezTo>
                    <a:pt x="0" y="1009"/>
                    <a:pt x="9" y="1016"/>
                    <a:pt x="8" y="1021"/>
                  </a:cubicBezTo>
                  <a:cubicBezTo>
                    <a:pt x="27" y="1050"/>
                    <a:pt x="29" y="1050"/>
                    <a:pt x="30" y="1052"/>
                  </a:cubicBezTo>
                  <a:cubicBezTo>
                    <a:pt x="33" y="1062"/>
                    <a:pt x="38" y="1060"/>
                    <a:pt x="41" y="1066"/>
                  </a:cubicBezTo>
                  <a:cubicBezTo>
                    <a:pt x="86" y="1110"/>
                    <a:pt x="90" y="1120"/>
                    <a:pt x="96" y="1122"/>
                  </a:cubicBezTo>
                  <a:cubicBezTo>
                    <a:pt x="118" y="1149"/>
                    <a:pt x="127" y="1163"/>
                    <a:pt x="137" y="1176"/>
                  </a:cubicBezTo>
                  <a:cubicBezTo>
                    <a:pt x="148" y="1204"/>
                    <a:pt x="162" y="1211"/>
                    <a:pt x="158" y="1215"/>
                  </a:cubicBezTo>
                  <a:cubicBezTo>
                    <a:pt x="165" y="1240"/>
                    <a:pt x="164" y="1234"/>
                    <a:pt x="163" y="1229"/>
                  </a:cubicBezTo>
                  <a:cubicBezTo>
                    <a:pt x="151" y="1205"/>
                    <a:pt x="144" y="1201"/>
                    <a:pt x="143" y="1199"/>
                  </a:cubicBezTo>
                  <a:cubicBezTo>
                    <a:pt x="118" y="1171"/>
                    <a:pt x="122" y="1166"/>
                    <a:pt x="116" y="1164"/>
                  </a:cubicBezTo>
                  <a:cubicBezTo>
                    <a:pt x="82" y="1123"/>
                    <a:pt x="68" y="1114"/>
                    <a:pt x="60" y="1107"/>
                  </a:cubicBezTo>
                  <a:cubicBezTo>
                    <a:pt x="19" y="1050"/>
                    <a:pt x="22" y="1042"/>
                    <a:pt x="13" y="1042"/>
                  </a:cubicBezTo>
                  <a:cubicBezTo>
                    <a:pt x="62" y="1117"/>
                    <a:pt x="74" y="1136"/>
                    <a:pt x="95" y="1152"/>
                  </a:cubicBezTo>
                  <a:cubicBezTo>
                    <a:pt x="135" y="1204"/>
                    <a:pt x="140" y="1211"/>
                    <a:pt x="145" y="1217"/>
                  </a:cubicBezTo>
                  <a:cubicBezTo>
                    <a:pt x="170" y="1269"/>
                    <a:pt x="166" y="1271"/>
                    <a:pt x="171" y="1274"/>
                  </a:cubicBezTo>
                  <a:cubicBezTo>
                    <a:pt x="178" y="1302"/>
                    <a:pt x="178" y="1304"/>
                    <a:pt x="177" y="1307"/>
                  </a:cubicBezTo>
                  <a:cubicBezTo>
                    <a:pt x="169" y="1297"/>
                    <a:pt x="173" y="1295"/>
                    <a:pt x="168" y="1291"/>
                  </a:cubicBezTo>
                  <a:cubicBezTo>
                    <a:pt x="133" y="1236"/>
                    <a:pt x="128" y="1228"/>
                    <a:pt x="116" y="1208"/>
                  </a:cubicBezTo>
                  <a:cubicBezTo>
                    <a:pt x="41" y="1115"/>
                    <a:pt x="40" y="1112"/>
                    <a:pt x="37" y="1109"/>
                  </a:cubicBezTo>
                  <a:cubicBezTo>
                    <a:pt x="25" y="1086"/>
                    <a:pt x="30" y="1079"/>
                    <a:pt x="24" y="1081"/>
                  </a:cubicBezTo>
                  <a:cubicBezTo>
                    <a:pt x="59" y="1159"/>
                    <a:pt x="64" y="1161"/>
                    <a:pt x="69" y="1166"/>
                  </a:cubicBezTo>
                  <a:cubicBezTo>
                    <a:pt x="116" y="1220"/>
                    <a:pt x="123" y="1241"/>
                    <a:pt x="133" y="1245"/>
                  </a:cubicBezTo>
                  <a:cubicBezTo>
                    <a:pt x="146" y="1275"/>
                    <a:pt x="149" y="1274"/>
                    <a:pt x="153" y="1283"/>
                  </a:cubicBezTo>
                  <a:cubicBezTo>
                    <a:pt x="167" y="1322"/>
                    <a:pt x="173" y="1328"/>
                    <a:pt x="172" y="1333"/>
                  </a:cubicBezTo>
                  <a:cubicBezTo>
                    <a:pt x="172" y="1344"/>
                    <a:pt x="171" y="1342"/>
                    <a:pt x="167" y="1341"/>
                  </a:cubicBezTo>
                  <a:cubicBezTo>
                    <a:pt x="163" y="1322"/>
                    <a:pt x="155" y="1318"/>
                    <a:pt x="159" y="1315"/>
                  </a:cubicBezTo>
                  <a:cubicBezTo>
                    <a:pt x="128" y="1261"/>
                    <a:pt x="129" y="1259"/>
                    <a:pt x="117" y="1247"/>
                  </a:cubicBezTo>
                  <a:cubicBezTo>
                    <a:pt x="67" y="1189"/>
                    <a:pt x="67" y="1186"/>
                    <a:pt x="62" y="1181"/>
                  </a:cubicBezTo>
                  <a:cubicBezTo>
                    <a:pt x="50" y="1165"/>
                    <a:pt x="47" y="1166"/>
                    <a:pt x="49" y="1163"/>
                  </a:cubicBezTo>
                  <a:cubicBezTo>
                    <a:pt x="12" y="1111"/>
                    <a:pt x="15" y="1107"/>
                    <a:pt x="9" y="1101"/>
                  </a:cubicBezTo>
                  <a:cubicBezTo>
                    <a:pt x="13" y="1122"/>
                    <a:pt x="19" y="1126"/>
                    <a:pt x="16" y="1128"/>
                  </a:cubicBezTo>
                  <a:cubicBezTo>
                    <a:pt x="47" y="1180"/>
                    <a:pt x="52" y="1178"/>
                    <a:pt x="54" y="1184"/>
                  </a:cubicBezTo>
                  <a:cubicBezTo>
                    <a:pt x="108" y="1249"/>
                    <a:pt x="110" y="1258"/>
                    <a:pt x="114" y="1257"/>
                  </a:cubicBezTo>
                  <a:cubicBezTo>
                    <a:pt x="108" y="1251"/>
                    <a:pt x="101" y="1249"/>
                    <a:pt x="97" y="1247"/>
                  </a:cubicBezTo>
                  <a:cubicBezTo>
                    <a:pt x="70" y="1217"/>
                    <a:pt x="67" y="1206"/>
                    <a:pt x="63" y="1203"/>
                  </a:cubicBezTo>
                  <a:cubicBezTo>
                    <a:pt x="43" y="1184"/>
                    <a:pt x="42" y="1180"/>
                    <a:pt x="40" y="1177"/>
                  </a:cubicBezTo>
                  <a:cubicBezTo>
                    <a:pt x="2" y="1139"/>
                    <a:pt x="9" y="1144"/>
                    <a:pt x="8" y="1147"/>
                  </a:cubicBezTo>
                  <a:cubicBezTo>
                    <a:pt x="31" y="1180"/>
                    <a:pt x="28" y="1183"/>
                    <a:pt x="34" y="1187"/>
                  </a:cubicBezTo>
                  <a:cubicBezTo>
                    <a:pt x="104" y="1266"/>
                    <a:pt x="106" y="1270"/>
                    <a:pt x="109" y="1273"/>
                  </a:cubicBezTo>
                  <a:cubicBezTo>
                    <a:pt x="130" y="1308"/>
                    <a:pt x="136" y="1314"/>
                    <a:pt x="138" y="1320"/>
                  </a:cubicBezTo>
                  <a:cubicBezTo>
                    <a:pt x="148" y="1353"/>
                    <a:pt x="160" y="1358"/>
                    <a:pt x="154" y="1360"/>
                  </a:cubicBezTo>
                  <a:cubicBezTo>
                    <a:pt x="143" y="1349"/>
                    <a:pt x="143" y="1342"/>
                    <a:pt x="136" y="1334"/>
                  </a:cubicBezTo>
                  <a:cubicBezTo>
                    <a:pt x="102" y="1286"/>
                    <a:pt x="93" y="1279"/>
                    <a:pt x="95" y="1275"/>
                  </a:cubicBezTo>
                  <a:cubicBezTo>
                    <a:pt x="30" y="1202"/>
                    <a:pt x="24" y="1194"/>
                    <a:pt x="18" y="1185"/>
                  </a:cubicBezTo>
                  <a:cubicBezTo>
                    <a:pt x="17" y="1202"/>
                    <a:pt x="20" y="1204"/>
                    <a:pt x="22" y="1205"/>
                  </a:cubicBezTo>
                  <a:cubicBezTo>
                    <a:pt x="28" y="1233"/>
                    <a:pt x="31" y="1245"/>
                    <a:pt x="36" y="1247"/>
                  </a:cubicBezTo>
                  <a:cubicBezTo>
                    <a:pt x="44" y="1265"/>
                    <a:pt x="42" y="1268"/>
                    <a:pt x="45" y="1267"/>
                  </a:cubicBezTo>
                  <a:cubicBezTo>
                    <a:pt x="78" y="1315"/>
                    <a:pt x="77" y="1317"/>
                    <a:pt x="84" y="1325"/>
                  </a:cubicBezTo>
                  <a:cubicBezTo>
                    <a:pt x="106" y="1353"/>
                    <a:pt x="114" y="1357"/>
                    <a:pt x="107" y="1360"/>
                  </a:cubicBezTo>
                  <a:cubicBezTo>
                    <a:pt x="74" y="1315"/>
                    <a:pt x="69" y="1314"/>
                    <a:pt x="66" y="1306"/>
                  </a:cubicBezTo>
                  <a:cubicBezTo>
                    <a:pt x="42" y="1273"/>
                    <a:pt x="39" y="1262"/>
                    <a:pt x="33" y="1256"/>
                  </a:cubicBezTo>
                  <a:cubicBezTo>
                    <a:pt x="26" y="1249"/>
                    <a:pt x="31" y="1241"/>
                    <a:pt x="27" y="1238"/>
                  </a:cubicBezTo>
                  <a:cubicBezTo>
                    <a:pt x="23" y="1255"/>
                    <a:pt x="30" y="1264"/>
                    <a:pt x="33" y="1273"/>
                  </a:cubicBezTo>
                  <a:cubicBezTo>
                    <a:pt x="72" y="1327"/>
                    <a:pt x="77" y="1337"/>
                    <a:pt x="86" y="1343"/>
                  </a:cubicBezTo>
                  <a:cubicBezTo>
                    <a:pt x="91" y="1356"/>
                    <a:pt x="95" y="1356"/>
                    <a:pt x="95" y="1356"/>
                  </a:cubicBezTo>
                  <a:cubicBezTo>
                    <a:pt x="113" y="1378"/>
                    <a:pt x="122" y="1391"/>
                    <a:pt x="131" y="1399"/>
                  </a:cubicBezTo>
                  <a:cubicBezTo>
                    <a:pt x="141" y="1414"/>
                    <a:pt x="144" y="1416"/>
                    <a:pt x="146" y="1420"/>
                  </a:cubicBezTo>
                  <a:cubicBezTo>
                    <a:pt x="142" y="1419"/>
                    <a:pt x="139" y="1422"/>
                    <a:pt x="137" y="1417"/>
                  </a:cubicBezTo>
                  <a:cubicBezTo>
                    <a:pt x="104" y="1393"/>
                    <a:pt x="99" y="1389"/>
                    <a:pt x="94" y="1389"/>
                  </a:cubicBezTo>
                  <a:cubicBezTo>
                    <a:pt x="39" y="1357"/>
                    <a:pt x="44" y="1357"/>
                    <a:pt x="47" y="1361"/>
                  </a:cubicBezTo>
                  <a:cubicBezTo>
                    <a:pt x="73" y="1381"/>
                    <a:pt x="77" y="1386"/>
                    <a:pt x="82" y="1385"/>
                  </a:cubicBezTo>
                  <a:cubicBezTo>
                    <a:pt x="123" y="1414"/>
                    <a:pt x="127" y="1423"/>
                    <a:pt x="131" y="1423"/>
                  </a:cubicBezTo>
                  <a:cubicBezTo>
                    <a:pt x="163" y="1460"/>
                    <a:pt x="167" y="1459"/>
                    <a:pt x="169" y="1462"/>
                  </a:cubicBezTo>
                  <a:cubicBezTo>
                    <a:pt x="183" y="1480"/>
                    <a:pt x="180" y="1489"/>
                    <a:pt x="185" y="1495"/>
                  </a:cubicBezTo>
                  <a:cubicBezTo>
                    <a:pt x="198" y="1470"/>
                    <a:pt x="199" y="1467"/>
                    <a:pt x="200" y="1465"/>
                  </a:cubicBezTo>
                  <a:cubicBezTo>
                    <a:pt x="239" y="1447"/>
                    <a:pt x="243" y="1445"/>
                    <a:pt x="246" y="1443"/>
                  </a:cubicBezTo>
                  <a:cubicBezTo>
                    <a:pt x="237" y="1440"/>
                    <a:pt x="233" y="1441"/>
                    <a:pt x="230" y="1441"/>
                  </a:cubicBezTo>
                  <a:cubicBezTo>
                    <a:pt x="214" y="1443"/>
                    <a:pt x="212" y="1436"/>
                    <a:pt x="217" y="1430"/>
                  </a:cubicBezTo>
                  <a:cubicBezTo>
                    <a:pt x="295" y="1389"/>
                    <a:pt x="303" y="1382"/>
                    <a:pt x="310" y="1385"/>
                  </a:cubicBezTo>
                  <a:cubicBezTo>
                    <a:pt x="381" y="1375"/>
                    <a:pt x="383" y="1379"/>
                    <a:pt x="388" y="1373"/>
                  </a:cubicBezTo>
                  <a:cubicBezTo>
                    <a:pt x="426" y="1368"/>
                    <a:pt x="430" y="1366"/>
                    <a:pt x="433" y="1365"/>
                  </a:cubicBezTo>
                  <a:cubicBezTo>
                    <a:pt x="449" y="1360"/>
                    <a:pt x="453" y="1363"/>
                    <a:pt x="457" y="1358"/>
                  </a:cubicBezTo>
                  <a:cubicBezTo>
                    <a:pt x="441" y="1356"/>
                    <a:pt x="440" y="1359"/>
                    <a:pt x="438" y="1359"/>
                  </a:cubicBezTo>
                  <a:cubicBezTo>
                    <a:pt x="426" y="1362"/>
                    <a:pt x="425" y="1358"/>
                    <a:pt x="421" y="1362"/>
                  </a:cubicBezTo>
                  <a:cubicBezTo>
                    <a:pt x="371" y="1366"/>
                    <a:pt x="364" y="1369"/>
                    <a:pt x="357" y="1369"/>
                  </a:cubicBezTo>
                  <a:cubicBezTo>
                    <a:pt x="338" y="1375"/>
                    <a:pt x="337" y="1371"/>
                    <a:pt x="335" y="1372"/>
                  </a:cubicBezTo>
                  <a:cubicBezTo>
                    <a:pt x="307" y="1376"/>
                    <a:pt x="306" y="1372"/>
                    <a:pt x="303" y="1376"/>
                  </a:cubicBezTo>
                  <a:cubicBezTo>
                    <a:pt x="270" y="1383"/>
                    <a:pt x="263" y="1389"/>
                    <a:pt x="258" y="1388"/>
                  </a:cubicBezTo>
                  <a:cubicBezTo>
                    <a:pt x="202" y="1433"/>
                    <a:pt x="200" y="1437"/>
                    <a:pt x="196" y="1441"/>
                  </a:cubicBezTo>
                  <a:cubicBezTo>
                    <a:pt x="185" y="1441"/>
                    <a:pt x="190" y="1433"/>
                    <a:pt x="197" y="1425"/>
                  </a:cubicBezTo>
                  <a:cubicBezTo>
                    <a:pt x="279" y="1366"/>
                    <a:pt x="282" y="1364"/>
                    <a:pt x="284" y="1362"/>
                  </a:cubicBezTo>
                  <a:cubicBezTo>
                    <a:pt x="315" y="1356"/>
                    <a:pt x="324" y="1356"/>
                    <a:pt x="334" y="1353"/>
                  </a:cubicBezTo>
                  <a:cubicBezTo>
                    <a:pt x="381" y="1350"/>
                    <a:pt x="385" y="1350"/>
                    <a:pt x="390" y="1350"/>
                  </a:cubicBezTo>
                  <a:cubicBezTo>
                    <a:pt x="436" y="1341"/>
                    <a:pt x="441" y="1339"/>
                    <a:pt x="446" y="1339"/>
                  </a:cubicBezTo>
                  <a:cubicBezTo>
                    <a:pt x="489" y="1324"/>
                    <a:pt x="486" y="1320"/>
                    <a:pt x="481" y="1326"/>
                  </a:cubicBezTo>
                  <a:cubicBezTo>
                    <a:pt x="445" y="1330"/>
                    <a:pt x="442" y="1333"/>
                    <a:pt x="438" y="1335"/>
                  </a:cubicBezTo>
                  <a:cubicBezTo>
                    <a:pt x="414" y="1334"/>
                    <a:pt x="409" y="1345"/>
                    <a:pt x="406" y="1338"/>
                  </a:cubicBezTo>
                  <a:cubicBezTo>
                    <a:pt x="436" y="1330"/>
                    <a:pt x="444" y="1327"/>
                    <a:pt x="451" y="1328"/>
                  </a:cubicBezTo>
                  <a:cubicBezTo>
                    <a:pt x="502" y="1292"/>
                    <a:pt x="500" y="1297"/>
                    <a:pt x="495" y="1301"/>
                  </a:cubicBezTo>
                  <a:cubicBezTo>
                    <a:pt x="463" y="1311"/>
                    <a:pt x="458" y="1319"/>
                    <a:pt x="455" y="1320"/>
                  </a:cubicBezTo>
                  <a:cubicBezTo>
                    <a:pt x="410" y="1329"/>
                    <a:pt x="405" y="1329"/>
                    <a:pt x="400" y="1333"/>
                  </a:cubicBezTo>
                  <a:cubicBezTo>
                    <a:pt x="380" y="1333"/>
                    <a:pt x="378" y="1331"/>
                    <a:pt x="376" y="1333"/>
                  </a:cubicBezTo>
                  <a:cubicBezTo>
                    <a:pt x="356" y="1334"/>
                    <a:pt x="353" y="1333"/>
                    <a:pt x="355" y="1331"/>
                  </a:cubicBezTo>
                  <a:cubicBezTo>
                    <a:pt x="400" y="1320"/>
                    <a:pt x="402" y="1322"/>
                    <a:pt x="405" y="1319"/>
                  </a:cubicBezTo>
                  <a:cubicBezTo>
                    <a:pt x="429" y="1309"/>
                    <a:pt x="438" y="1305"/>
                    <a:pt x="450" y="1297"/>
                  </a:cubicBezTo>
                  <a:cubicBezTo>
                    <a:pt x="498" y="1254"/>
                    <a:pt x="508" y="1256"/>
                    <a:pt x="503" y="1248"/>
                  </a:cubicBezTo>
                  <a:cubicBezTo>
                    <a:pt x="391" y="1316"/>
                    <a:pt x="387" y="1317"/>
                    <a:pt x="384" y="1317"/>
                  </a:cubicBezTo>
                  <a:cubicBezTo>
                    <a:pt x="365" y="1320"/>
                    <a:pt x="363" y="1321"/>
                    <a:pt x="360" y="1322"/>
                  </a:cubicBezTo>
                  <a:cubicBezTo>
                    <a:pt x="345" y="1324"/>
                    <a:pt x="344" y="1319"/>
                    <a:pt x="342" y="1323"/>
                  </a:cubicBezTo>
                  <a:cubicBezTo>
                    <a:pt x="303" y="1328"/>
                    <a:pt x="296" y="1326"/>
                    <a:pt x="290" y="1326"/>
                  </a:cubicBezTo>
                  <a:cubicBezTo>
                    <a:pt x="244" y="1332"/>
                    <a:pt x="240" y="1335"/>
                    <a:pt x="237" y="1335"/>
                  </a:cubicBezTo>
                  <a:cubicBezTo>
                    <a:pt x="200" y="1351"/>
                    <a:pt x="199" y="1362"/>
                    <a:pt x="193" y="1356"/>
                  </a:cubicBezTo>
                  <a:cubicBezTo>
                    <a:pt x="222" y="1332"/>
                    <a:pt x="227" y="1334"/>
                    <a:pt x="232" y="1328"/>
                  </a:cubicBezTo>
                  <a:cubicBezTo>
                    <a:pt x="257" y="1323"/>
                    <a:pt x="260" y="1322"/>
                    <a:pt x="262" y="1322"/>
                  </a:cubicBezTo>
                  <a:cubicBezTo>
                    <a:pt x="340" y="1309"/>
                    <a:pt x="350" y="1304"/>
                    <a:pt x="360" y="1305"/>
                  </a:cubicBezTo>
                  <a:cubicBezTo>
                    <a:pt x="414" y="1282"/>
                    <a:pt x="428" y="1278"/>
                    <a:pt x="443" y="1270"/>
                  </a:cubicBezTo>
                  <a:cubicBezTo>
                    <a:pt x="485" y="1238"/>
                    <a:pt x="488" y="1241"/>
                    <a:pt x="493" y="1236"/>
                  </a:cubicBezTo>
                  <a:cubicBezTo>
                    <a:pt x="503" y="1226"/>
                    <a:pt x="507" y="1224"/>
                    <a:pt x="512" y="1220"/>
                  </a:cubicBezTo>
                  <a:cubicBezTo>
                    <a:pt x="513" y="1206"/>
                    <a:pt x="509" y="1214"/>
                    <a:pt x="502" y="1222"/>
                  </a:cubicBezTo>
                  <a:cubicBezTo>
                    <a:pt x="460" y="1250"/>
                    <a:pt x="445" y="1261"/>
                    <a:pt x="435" y="1266"/>
                  </a:cubicBezTo>
                  <a:cubicBezTo>
                    <a:pt x="399" y="1282"/>
                    <a:pt x="395" y="1285"/>
                    <a:pt x="392" y="1284"/>
                  </a:cubicBezTo>
                  <a:cubicBezTo>
                    <a:pt x="323" y="1300"/>
                    <a:pt x="316" y="1303"/>
                    <a:pt x="308" y="1308"/>
                  </a:cubicBezTo>
                  <a:cubicBezTo>
                    <a:pt x="286" y="1307"/>
                    <a:pt x="284" y="1307"/>
                    <a:pt x="281" y="1308"/>
                  </a:cubicBezTo>
                  <a:cubicBezTo>
                    <a:pt x="265" y="1315"/>
                    <a:pt x="263" y="1313"/>
                    <a:pt x="260" y="1316"/>
                  </a:cubicBezTo>
                  <a:cubicBezTo>
                    <a:pt x="276" y="1302"/>
                    <a:pt x="278" y="1307"/>
                    <a:pt x="282" y="1305"/>
                  </a:cubicBezTo>
                  <a:cubicBezTo>
                    <a:pt x="318" y="1297"/>
                    <a:pt x="324" y="1295"/>
                    <a:pt x="330" y="1297"/>
                  </a:cubicBezTo>
                  <a:cubicBezTo>
                    <a:pt x="385" y="1284"/>
                    <a:pt x="390" y="1272"/>
                    <a:pt x="392" y="1277"/>
                  </a:cubicBezTo>
                  <a:cubicBezTo>
                    <a:pt x="458" y="1239"/>
                    <a:pt x="469" y="1229"/>
                    <a:pt x="477" y="1218"/>
                  </a:cubicBezTo>
                  <a:cubicBezTo>
                    <a:pt x="489" y="1197"/>
                    <a:pt x="479" y="1209"/>
                    <a:pt x="469" y="1221"/>
                  </a:cubicBezTo>
                  <a:cubicBezTo>
                    <a:pt x="433" y="1250"/>
                    <a:pt x="428" y="1253"/>
                    <a:pt x="424" y="1257"/>
                  </a:cubicBezTo>
                  <a:cubicBezTo>
                    <a:pt x="379" y="1272"/>
                    <a:pt x="373" y="1275"/>
                    <a:pt x="368" y="1275"/>
                  </a:cubicBezTo>
                  <a:cubicBezTo>
                    <a:pt x="317" y="1286"/>
                    <a:pt x="313" y="1290"/>
                    <a:pt x="308" y="1294"/>
                  </a:cubicBezTo>
                  <a:cubicBezTo>
                    <a:pt x="276" y="1296"/>
                    <a:pt x="268" y="1298"/>
                    <a:pt x="259" y="1301"/>
                  </a:cubicBezTo>
                  <a:cubicBezTo>
                    <a:pt x="226" y="1315"/>
                    <a:pt x="218" y="1314"/>
                    <a:pt x="210" y="1318"/>
                  </a:cubicBezTo>
                  <a:cubicBezTo>
                    <a:pt x="188" y="1324"/>
                    <a:pt x="198" y="1326"/>
                    <a:pt x="196" y="1323"/>
                  </a:cubicBezTo>
                  <a:cubicBezTo>
                    <a:pt x="245" y="1292"/>
                    <a:pt x="250" y="1296"/>
                    <a:pt x="257" y="1291"/>
                  </a:cubicBezTo>
                  <a:cubicBezTo>
                    <a:pt x="286" y="1281"/>
                    <a:pt x="297" y="1283"/>
                    <a:pt x="309" y="1278"/>
                  </a:cubicBezTo>
                  <a:cubicBezTo>
                    <a:pt x="360" y="1270"/>
                    <a:pt x="377" y="1254"/>
                    <a:pt x="392" y="1257"/>
                  </a:cubicBezTo>
                  <a:cubicBezTo>
                    <a:pt x="464" y="1216"/>
                    <a:pt x="478" y="1201"/>
                    <a:pt x="492" y="1188"/>
                  </a:cubicBezTo>
                  <a:cubicBezTo>
                    <a:pt x="510" y="1153"/>
                    <a:pt x="511" y="1156"/>
                    <a:pt x="505" y="1158"/>
                  </a:cubicBezTo>
                  <a:cubicBezTo>
                    <a:pt x="490" y="1176"/>
                    <a:pt x="487" y="1180"/>
                    <a:pt x="487" y="1184"/>
                  </a:cubicBezTo>
                  <a:cubicBezTo>
                    <a:pt x="443" y="1223"/>
                    <a:pt x="444" y="1226"/>
                    <a:pt x="442" y="1224"/>
                  </a:cubicBezTo>
                  <a:cubicBezTo>
                    <a:pt x="413" y="1237"/>
                    <a:pt x="407" y="1243"/>
                    <a:pt x="403" y="1242"/>
                  </a:cubicBezTo>
                  <a:cubicBezTo>
                    <a:pt x="325" y="1267"/>
                    <a:pt x="322" y="1265"/>
                    <a:pt x="318" y="1267"/>
                  </a:cubicBezTo>
                  <a:cubicBezTo>
                    <a:pt x="273" y="1273"/>
                    <a:pt x="263" y="1283"/>
                    <a:pt x="256" y="1279"/>
                  </a:cubicBezTo>
                  <a:cubicBezTo>
                    <a:pt x="295" y="1265"/>
                    <a:pt x="305" y="1261"/>
                    <a:pt x="314" y="1262"/>
                  </a:cubicBezTo>
                  <a:cubicBezTo>
                    <a:pt x="363" y="1241"/>
                    <a:pt x="375" y="1239"/>
                    <a:pt x="387" y="1234"/>
                  </a:cubicBezTo>
                  <a:cubicBezTo>
                    <a:pt x="479" y="1164"/>
                    <a:pt x="483" y="1161"/>
                    <a:pt x="485" y="1158"/>
                  </a:cubicBezTo>
                  <a:cubicBezTo>
                    <a:pt x="512" y="1124"/>
                    <a:pt x="513" y="1117"/>
                    <a:pt x="520" y="1111"/>
                  </a:cubicBezTo>
                  <a:cubicBezTo>
                    <a:pt x="509" y="1116"/>
                    <a:pt x="505" y="1120"/>
                    <a:pt x="502" y="1124"/>
                  </a:cubicBezTo>
                  <a:cubicBezTo>
                    <a:pt x="478" y="1160"/>
                    <a:pt x="470" y="1160"/>
                    <a:pt x="471" y="1166"/>
                  </a:cubicBezTo>
                  <a:cubicBezTo>
                    <a:pt x="431" y="1191"/>
                    <a:pt x="426" y="1200"/>
                    <a:pt x="421" y="1202"/>
                  </a:cubicBezTo>
                  <a:cubicBezTo>
                    <a:pt x="378" y="1227"/>
                    <a:pt x="371" y="1230"/>
                    <a:pt x="363" y="1234"/>
                  </a:cubicBezTo>
                  <a:cubicBezTo>
                    <a:pt x="322" y="1251"/>
                    <a:pt x="307" y="1250"/>
                    <a:pt x="290" y="1259"/>
                  </a:cubicBezTo>
                  <a:cubicBezTo>
                    <a:pt x="246" y="1271"/>
                    <a:pt x="237" y="1279"/>
                    <a:pt x="231" y="1275"/>
                  </a:cubicBezTo>
                  <a:cubicBezTo>
                    <a:pt x="290" y="1254"/>
                    <a:pt x="296" y="1241"/>
                    <a:pt x="298" y="1246"/>
                  </a:cubicBezTo>
                  <a:cubicBezTo>
                    <a:pt x="362" y="1221"/>
                    <a:pt x="377" y="1211"/>
                    <a:pt x="391" y="1204"/>
                  </a:cubicBezTo>
                  <a:cubicBezTo>
                    <a:pt x="515" y="1103"/>
                    <a:pt x="512" y="1098"/>
                    <a:pt x="518" y="1095"/>
                  </a:cubicBezTo>
                  <a:cubicBezTo>
                    <a:pt x="532" y="1075"/>
                    <a:pt x="536" y="1073"/>
                    <a:pt x="535" y="1071"/>
                  </a:cubicBezTo>
                  <a:cubicBezTo>
                    <a:pt x="539" y="1064"/>
                    <a:pt x="536" y="1067"/>
                    <a:pt x="532" y="1070"/>
                  </a:cubicBezTo>
                  <a:cubicBezTo>
                    <a:pt x="497" y="1109"/>
                    <a:pt x="495" y="1119"/>
                    <a:pt x="485" y="1121"/>
                  </a:cubicBezTo>
                  <a:cubicBezTo>
                    <a:pt x="453" y="1152"/>
                    <a:pt x="442" y="1160"/>
                    <a:pt x="431" y="1168"/>
                  </a:cubicBezTo>
                  <a:cubicBezTo>
                    <a:pt x="397" y="1193"/>
                    <a:pt x="389" y="1191"/>
                    <a:pt x="388" y="1197"/>
                  </a:cubicBezTo>
                  <a:cubicBezTo>
                    <a:pt x="367" y="1206"/>
                    <a:pt x="360" y="1215"/>
                    <a:pt x="356" y="1210"/>
                  </a:cubicBezTo>
                  <a:cubicBezTo>
                    <a:pt x="315" y="1230"/>
                    <a:pt x="305" y="1233"/>
                    <a:pt x="294" y="1240"/>
                  </a:cubicBezTo>
                  <a:cubicBezTo>
                    <a:pt x="262" y="1252"/>
                    <a:pt x="260" y="1251"/>
                    <a:pt x="257" y="1254"/>
                  </a:cubicBezTo>
                  <a:cubicBezTo>
                    <a:pt x="237" y="1263"/>
                    <a:pt x="233" y="1265"/>
                    <a:pt x="229" y="1267"/>
                  </a:cubicBezTo>
                  <a:cubicBezTo>
                    <a:pt x="218" y="1271"/>
                    <a:pt x="214" y="1278"/>
                    <a:pt x="211" y="1275"/>
                  </a:cubicBezTo>
                  <a:cubicBezTo>
                    <a:pt x="241" y="1245"/>
                    <a:pt x="262" y="1234"/>
                    <a:pt x="291" y="1222"/>
                  </a:cubicBezTo>
                  <a:cubicBezTo>
                    <a:pt x="352" y="1187"/>
                    <a:pt x="356" y="1194"/>
                    <a:pt x="360" y="1189"/>
                  </a:cubicBezTo>
                  <a:cubicBezTo>
                    <a:pt x="397" y="1173"/>
                    <a:pt x="401" y="1169"/>
                    <a:pt x="405" y="1169"/>
                  </a:cubicBezTo>
                  <a:cubicBezTo>
                    <a:pt x="461" y="1128"/>
                    <a:pt x="482" y="1115"/>
                    <a:pt x="495" y="1100"/>
                  </a:cubicBezTo>
                  <a:cubicBezTo>
                    <a:pt x="532" y="1063"/>
                    <a:pt x="536" y="1059"/>
                    <a:pt x="536" y="1055"/>
                  </a:cubicBezTo>
                  <a:cubicBezTo>
                    <a:pt x="492" y="1093"/>
                    <a:pt x="491" y="1097"/>
                    <a:pt x="486" y="1101"/>
                  </a:cubicBezTo>
                  <a:cubicBezTo>
                    <a:pt x="470" y="1111"/>
                    <a:pt x="468" y="1118"/>
                    <a:pt x="461" y="1121"/>
                  </a:cubicBezTo>
                  <a:cubicBezTo>
                    <a:pt x="441" y="1135"/>
                    <a:pt x="439" y="1138"/>
                    <a:pt x="438" y="1141"/>
                  </a:cubicBezTo>
                  <a:cubicBezTo>
                    <a:pt x="395" y="1165"/>
                    <a:pt x="389" y="1166"/>
                    <a:pt x="384" y="1167"/>
                  </a:cubicBezTo>
                  <a:cubicBezTo>
                    <a:pt x="366" y="1175"/>
                    <a:pt x="360" y="1181"/>
                    <a:pt x="354" y="1181"/>
                  </a:cubicBezTo>
                  <a:cubicBezTo>
                    <a:pt x="336" y="1190"/>
                    <a:pt x="330" y="1193"/>
                    <a:pt x="324" y="1196"/>
                  </a:cubicBezTo>
                  <a:cubicBezTo>
                    <a:pt x="289" y="1212"/>
                    <a:pt x="274" y="1219"/>
                    <a:pt x="259" y="1226"/>
                  </a:cubicBezTo>
                  <a:cubicBezTo>
                    <a:pt x="235" y="1240"/>
                    <a:pt x="227" y="1244"/>
                    <a:pt x="224" y="1249"/>
                  </a:cubicBezTo>
                  <a:cubicBezTo>
                    <a:pt x="202" y="1270"/>
                    <a:pt x="193" y="1272"/>
                    <a:pt x="192" y="1269"/>
                  </a:cubicBezTo>
                  <a:cubicBezTo>
                    <a:pt x="215" y="1249"/>
                    <a:pt x="212" y="1245"/>
                    <a:pt x="217" y="1243"/>
                  </a:cubicBezTo>
                  <a:cubicBezTo>
                    <a:pt x="243" y="1226"/>
                    <a:pt x="244" y="1223"/>
                    <a:pt x="250" y="1220"/>
                  </a:cubicBezTo>
                  <a:cubicBezTo>
                    <a:pt x="326" y="1181"/>
                    <a:pt x="340" y="1175"/>
                    <a:pt x="358" y="1169"/>
                  </a:cubicBezTo>
                  <a:cubicBezTo>
                    <a:pt x="494" y="1080"/>
                    <a:pt x="512" y="1077"/>
                    <a:pt x="512" y="1063"/>
                  </a:cubicBezTo>
                  <a:cubicBezTo>
                    <a:pt x="460" y="1106"/>
                    <a:pt x="454" y="1105"/>
                    <a:pt x="447" y="1112"/>
                  </a:cubicBezTo>
                  <a:cubicBezTo>
                    <a:pt x="401" y="1139"/>
                    <a:pt x="397" y="1141"/>
                    <a:pt x="392" y="1144"/>
                  </a:cubicBezTo>
                  <a:cubicBezTo>
                    <a:pt x="299" y="1182"/>
                    <a:pt x="278" y="1194"/>
                    <a:pt x="258" y="1204"/>
                  </a:cubicBezTo>
                  <a:cubicBezTo>
                    <a:pt x="222" y="1232"/>
                    <a:pt x="219" y="1228"/>
                    <a:pt x="215" y="1233"/>
                  </a:cubicBezTo>
                  <a:cubicBezTo>
                    <a:pt x="191" y="1248"/>
                    <a:pt x="198" y="1246"/>
                    <a:pt x="198" y="1243"/>
                  </a:cubicBezTo>
                  <a:cubicBezTo>
                    <a:pt x="210" y="1232"/>
                    <a:pt x="218" y="1227"/>
                    <a:pt x="221" y="1221"/>
                  </a:cubicBezTo>
                  <a:cubicBezTo>
                    <a:pt x="275" y="1187"/>
                    <a:pt x="293" y="1174"/>
                    <a:pt x="310" y="1167"/>
                  </a:cubicBezTo>
                  <a:cubicBezTo>
                    <a:pt x="378" y="1137"/>
                    <a:pt x="377" y="1130"/>
                    <a:pt x="382" y="1132"/>
                  </a:cubicBezTo>
                  <a:cubicBezTo>
                    <a:pt x="433" y="1103"/>
                    <a:pt x="436" y="1100"/>
                    <a:pt x="437" y="1102"/>
                  </a:cubicBezTo>
                  <a:cubicBezTo>
                    <a:pt x="461" y="1086"/>
                    <a:pt x="465" y="1087"/>
                    <a:pt x="471" y="1080"/>
                  </a:cubicBezTo>
                  <a:cubicBezTo>
                    <a:pt x="502" y="1058"/>
                    <a:pt x="506" y="1058"/>
                    <a:pt x="511" y="1054"/>
                  </a:cubicBezTo>
                  <a:cubicBezTo>
                    <a:pt x="567" y="1001"/>
                    <a:pt x="569" y="996"/>
                    <a:pt x="573" y="991"/>
                  </a:cubicBezTo>
                  <a:cubicBezTo>
                    <a:pt x="512" y="1042"/>
                    <a:pt x="492" y="1060"/>
                    <a:pt x="472" y="1069"/>
                  </a:cubicBezTo>
                  <a:cubicBezTo>
                    <a:pt x="445" y="1085"/>
                    <a:pt x="440" y="1093"/>
                    <a:pt x="436" y="1090"/>
                  </a:cubicBezTo>
                  <a:cubicBezTo>
                    <a:pt x="383" y="1123"/>
                    <a:pt x="380" y="1120"/>
                    <a:pt x="375" y="1125"/>
                  </a:cubicBezTo>
                  <a:cubicBezTo>
                    <a:pt x="301" y="1163"/>
                    <a:pt x="285" y="1166"/>
                    <a:pt x="266" y="1181"/>
                  </a:cubicBezTo>
                  <a:cubicBezTo>
                    <a:pt x="238" y="1199"/>
                    <a:pt x="226" y="1210"/>
                    <a:pt x="218" y="1211"/>
                  </a:cubicBezTo>
                  <a:cubicBezTo>
                    <a:pt x="195" y="1226"/>
                    <a:pt x="199" y="1221"/>
                    <a:pt x="198" y="1216"/>
                  </a:cubicBezTo>
                  <a:cubicBezTo>
                    <a:pt x="230" y="1183"/>
                    <a:pt x="233" y="1182"/>
                    <a:pt x="238" y="1177"/>
                  </a:cubicBezTo>
                  <a:cubicBezTo>
                    <a:pt x="319" y="1129"/>
                    <a:pt x="328" y="1123"/>
                    <a:pt x="336" y="1121"/>
                  </a:cubicBezTo>
                  <a:cubicBezTo>
                    <a:pt x="493" y="1012"/>
                    <a:pt x="511" y="1000"/>
                    <a:pt x="526" y="986"/>
                  </a:cubicBezTo>
                  <a:cubicBezTo>
                    <a:pt x="552" y="958"/>
                    <a:pt x="551" y="956"/>
                    <a:pt x="554" y="954"/>
                  </a:cubicBezTo>
                  <a:cubicBezTo>
                    <a:pt x="522" y="977"/>
                    <a:pt x="521" y="987"/>
                    <a:pt x="507" y="995"/>
                  </a:cubicBezTo>
                  <a:cubicBezTo>
                    <a:pt x="490" y="1009"/>
                    <a:pt x="487" y="1013"/>
                    <a:pt x="482" y="1018"/>
                  </a:cubicBezTo>
                  <a:cubicBezTo>
                    <a:pt x="358" y="1100"/>
                    <a:pt x="341" y="1103"/>
                    <a:pt x="333" y="1113"/>
                  </a:cubicBezTo>
                  <a:cubicBezTo>
                    <a:pt x="251" y="1161"/>
                    <a:pt x="227" y="1171"/>
                    <a:pt x="214" y="1187"/>
                  </a:cubicBezTo>
                  <a:cubicBezTo>
                    <a:pt x="211" y="1186"/>
                    <a:pt x="210" y="1183"/>
                    <a:pt x="213" y="1180"/>
                  </a:cubicBezTo>
                  <a:cubicBezTo>
                    <a:pt x="242" y="1151"/>
                    <a:pt x="248" y="1147"/>
                    <a:pt x="259" y="1137"/>
                  </a:cubicBezTo>
                  <a:cubicBezTo>
                    <a:pt x="360" y="1078"/>
                    <a:pt x="373" y="1070"/>
                    <a:pt x="393" y="1055"/>
                  </a:cubicBezTo>
                  <a:cubicBezTo>
                    <a:pt x="452" y="1010"/>
                    <a:pt x="460" y="1010"/>
                    <a:pt x="463" y="1005"/>
                  </a:cubicBezTo>
                  <a:cubicBezTo>
                    <a:pt x="524" y="947"/>
                    <a:pt x="530" y="944"/>
                    <a:pt x="532" y="940"/>
                  </a:cubicBezTo>
                  <a:cubicBezTo>
                    <a:pt x="561" y="903"/>
                    <a:pt x="566" y="896"/>
                    <a:pt x="574" y="890"/>
                  </a:cubicBezTo>
                  <a:cubicBezTo>
                    <a:pt x="547" y="899"/>
                    <a:pt x="543" y="903"/>
                    <a:pt x="537" y="907"/>
                  </a:cubicBezTo>
                  <a:cubicBezTo>
                    <a:pt x="522" y="918"/>
                    <a:pt x="523" y="921"/>
                    <a:pt x="519" y="922"/>
                  </a:cubicBezTo>
                  <a:cubicBezTo>
                    <a:pt x="491" y="945"/>
                    <a:pt x="485" y="954"/>
                    <a:pt x="474" y="962"/>
                  </a:cubicBezTo>
                  <a:cubicBezTo>
                    <a:pt x="396" y="1023"/>
                    <a:pt x="387" y="1030"/>
                    <a:pt x="378" y="1037"/>
                  </a:cubicBezTo>
                  <a:cubicBezTo>
                    <a:pt x="323" y="1067"/>
                    <a:pt x="317" y="1067"/>
                    <a:pt x="311" y="1070"/>
                  </a:cubicBezTo>
                  <a:cubicBezTo>
                    <a:pt x="262" y="1102"/>
                    <a:pt x="259" y="1103"/>
                    <a:pt x="256" y="1103"/>
                  </a:cubicBezTo>
                  <a:cubicBezTo>
                    <a:pt x="244" y="1115"/>
                    <a:pt x="236" y="1116"/>
                    <a:pt x="239" y="1120"/>
                  </a:cubicBezTo>
                  <a:cubicBezTo>
                    <a:pt x="222" y="1136"/>
                    <a:pt x="217" y="1144"/>
                    <a:pt x="214" y="1140"/>
                  </a:cubicBezTo>
                  <a:cubicBezTo>
                    <a:pt x="260" y="1090"/>
                    <a:pt x="271" y="1086"/>
                    <a:pt x="296" y="1066"/>
                  </a:cubicBezTo>
                  <a:cubicBezTo>
                    <a:pt x="418" y="989"/>
                    <a:pt x="425" y="977"/>
                    <a:pt x="430" y="979"/>
                  </a:cubicBezTo>
                  <a:cubicBezTo>
                    <a:pt x="451" y="961"/>
                    <a:pt x="456" y="956"/>
                    <a:pt x="465" y="947"/>
                  </a:cubicBezTo>
                  <a:cubicBezTo>
                    <a:pt x="540" y="892"/>
                    <a:pt x="549" y="886"/>
                    <a:pt x="560" y="878"/>
                  </a:cubicBezTo>
                  <a:cubicBezTo>
                    <a:pt x="587" y="870"/>
                    <a:pt x="592" y="858"/>
                    <a:pt x="594" y="863"/>
                  </a:cubicBezTo>
                  <a:cubicBezTo>
                    <a:pt x="625" y="848"/>
                    <a:pt x="636" y="854"/>
                    <a:pt x="633" y="845"/>
                  </a:cubicBezTo>
                  <a:cubicBezTo>
                    <a:pt x="574" y="858"/>
                    <a:pt x="566" y="857"/>
                    <a:pt x="557" y="863"/>
                  </a:cubicBezTo>
                  <a:cubicBezTo>
                    <a:pt x="523" y="876"/>
                    <a:pt x="515" y="880"/>
                    <a:pt x="508" y="884"/>
                  </a:cubicBezTo>
                  <a:cubicBezTo>
                    <a:pt x="420" y="945"/>
                    <a:pt x="411" y="951"/>
                    <a:pt x="402" y="958"/>
                  </a:cubicBezTo>
                  <a:cubicBezTo>
                    <a:pt x="299" y="1027"/>
                    <a:pt x="297" y="1029"/>
                    <a:pt x="295" y="1030"/>
                  </a:cubicBezTo>
                  <a:cubicBezTo>
                    <a:pt x="255" y="1062"/>
                    <a:pt x="252" y="1067"/>
                    <a:pt x="244" y="1072"/>
                  </a:cubicBezTo>
                  <a:cubicBezTo>
                    <a:pt x="230" y="1081"/>
                    <a:pt x="230" y="1077"/>
                    <a:pt x="232" y="1073"/>
                  </a:cubicBezTo>
                  <a:cubicBezTo>
                    <a:pt x="251" y="1057"/>
                    <a:pt x="253" y="1055"/>
                    <a:pt x="257" y="1053"/>
                  </a:cubicBezTo>
                  <a:cubicBezTo>
                    <a:pt x="293" y="1015"/>
                    <a:pt x="296" y="1017"/>
                    <a:pt x="300" y="1014"/>
                  </a:cubicBezTo>
                  <a:cubicBezTo>
                    <a:pt x="333" y="985"/>
                    <a:pt x="335" y="986"/>
                    <a:pt x="336" y="986"/>
                  </a:cubicBezTo>
                  <a:cubicBezTo>
                    <a:pt x="380" y="950"/>
                    <a:pt x="404" y="938"/>
                    <a:pt x="433" y="916"/>
                  </a:cubicBezTo>
                  <a:cubicBezTo>
                    <a:pt x="492" y="885"/>
                    <a:pt x="501" y="881"/>
                    <a:pt x="511" y="874"/>
                  </a:cubicBezTo>
                  <a:cubicBezTo>
                    <a:pt x="540" y="857"/>
                    <a:pt x="552" y="855"/>
                    <a:pt x="561" y="848"/>
                  </a:cubicBezTo>
                  <a:cubicBezTo>
                    <a:pt x="574" y="833"/>
                    <a:pt x="569" y="837"/>
                    <a:pt x="565" y="840"/>
                  </a:cubicBezTo>
                  <a:cubicBezTo>
                    <a:pt x="512" y="866"/>
                    <a:pt x="509" y="864"/>
                    <a:pt x="505" y="869"/>
                  </a:cubicBezTo>
                  <a:cubicBezTo>
                    <a:pt x="416" y="917"/>
                    <a:pt x="406" y="926"/>
                    <a:pt x="373" y="944"/>
                  </a:cubicBezTo>
                  <a:cubicBezTo>
                    <a:pt x="332" y="978"/>
                    <a:pt x="317" y="986"/>
                    <a:pt x="306" y="995"/>
                  </a:cubicBezTo>
                  <a:cubicBezTo>
                    <a:pt x="253" y="1040"/>
                    <a:pt x="256" y="1048"/>
                    <a:pt x="251" y="1045"/>
                  </a:cubicBezTo>
                  <a:cubicBezTo>
                    <a:pt x="235" y="1052"/>
                    <a:pt x="237" y="1048"/>
                    <a:pt x="241" y="1044"/>
                  </a:cubicBezTo>
                  <a:cubicBezTo>
                    <a:pt x="310" y="977"/>
                    <a:pt x="362" y="934"/>
                    <a:pt x="419" y="899"/>
                  </a:cubicBezTo>
                  <a:cubicBezTo>
                    <a:pt x="482" y="869"/>
                    <a:pt x="481" y="865"/>
                    <a:pt x="487" y="864"/>
                  </a:cubicBezTo>
                  <a:cubicBezTo>
                    <a:pt x="513" y="858"/>
                    <a:pt x="519" y="848"/>
                    <a:pt x="522" y="852"/>
                  </a:cubicBezTo>
                  <a:cubicBezTo>
                    <a:pt x="583" y="826"/>
                    <a:pt x="598" y="821"/>
                    <a:pt x="613" y="815"/>
                  </a:cubicBezTo>
                  <a:cubicBezTo>
                    <a:pt x="578" y="820"/>
                    <a:pt x="572" y="828"/>
                    <a:pt x="567" y="826"/>
                  </a:cubicBezTo>
                  <a:cubicBezTo>
                    <a:pt x="541" y="835"/>
                    <a:pt x="538" y="835"/>
                    <a:pt x="536" y="837"/>
                  </a:cubicBezTo>
                  <a:cubicBezTo>
                    <a:pt x="509" y="843"/>
                    <a:pt x="505" y="850"/>
                    <a:pt x="502" y="851"/>
                  </a:cubicBezTo>
                  <a:cubicBezTo>
                    <a:pt x="480" y="859"/>
                    <a:pt x="474" y="860"/>
                    <a:pt x="468" y="866"/>
                  </a:cubicBezTo>
                  <a:cubicBezTo>
                    <a:pt x="423" y="890"/>
                    <a:pt x="421" y="886"/>
                    <a:pt x="417" y="890"/>
                  </a:cubicBezTo>
                  <a:cubicBezTo>
                    <a:pt x="390" y="907"/>
                    <a:pt x="385" y="911"/>
                    <a:pt x="380" y="914"/>
                  </a:cubicBezTo>
                  <a:cubicBezTo>
                    <a:pt x="361" y="927"/>
                    <a:pt x="350" y="937"/>
                    <a:pt x="335" y="947"/>
                  </a:cubicBezTo>
                  <a:cubicBezTo>
                    <a:pt x="277" y="996"/>
                    <a:pt x="275" y="1001"/>
                    <a:pt x="266" y="1004"/>
                  </a:cubicBezTo>
                  <a:cubicBezTo>
                    <a:pt x="252" y="1019"/>
                    <a:pt x="249" y="1014"/>
                    <a:pt x="250" y="1013"/>
                  </a:cubicBezTo>
                  <a:cubicBezTo>
                    <a:pt x="261" y="1003"/>
                    <a:pt x="262" y="1003"/>
                    <a:pt x="262" y="1002"/>
                  </a:cubicBezTo>
                  <a:cubicBezTo>
                    <a:pt x="283" y="983"/>
                    <a:pt x="288" y="972"/>
                    <a:pt x="297" y="962"/>
                  </a:cubicBezTo>
                  <a:cubicBezTo>
                    <a:pt x="358" y="911"/>
                    <a:pt x="362" y="915"/>
                    <a:pt x="367" y="909"/>
                  </a:cubicBezTo>
                  <a:cubicBezTo>
                    <a:pt x="396" y="889"/>
                    <a:pt x="399" y="896"/>
                    <a:pt x="403" y="891"/>
                  </a:cubicBezTo>
                  <a:cubicBezTo>
                    <a:pt x="418" y="884"/>
                    <a:pt x="423" y="872"/>
                    <a:pt x="425" y="877"/>
                  </a:cubicBezTo>
                  <a:cubicBezTo>
                    <a:pt x="466" y="855"/>
                    <a:pt x="478" y="855"/>
                    <a:pt x="492" y="844"/>
                  </a:cubicBezTo>
                  <a:cubicBezTo>
                    <a:pt x="573" y="801"/>
                    <a:pt x="571" y="802"/>
                    <a:pt x="578" y="796"/>
                  </a:cubicBezTo>
                  <a:cubicBezTo>
                    <a:pt x="604" y="774"/>
                    <a:pt x="612" y="772"/>
                    <a:pt x="609" y="769"/>
                  </a:cubicBezTo>
                  <a:cubicBezTo>
                    <a:pt x="526" y="821"/>
                    <a:pt x="519" y="826"/>
                    <a:pt x="513" y="829"/>
                  </a:cubicBezTo>
                  <a:cubicBezTo>
                    <a:pt x="463" y="847"/>
                    <a:pt x="455" y="856"/>
                    <a:pt x="450" y="854"/>
                  </a:cubicBezTo>
                  <a:cubicBezTo>
                    <a:pt x="390" y="884"/>
                    <a:pt x="378" y="893"/>
                    <a:pt x="368" y="897"/>
                  </a:cubicBezTo>
                  <a:cubicBezTo>
                    <a:pt x="338" y="920"/>
                    <a:pt x="335" y="923"/>
                    <a:pt x="332" y="925"/>
                  </a:cubicBezTo>
                  <a:cubicBezTo>
                    <a:pt x="316" y="936"/>
                    <a:pt x="308" y="942"/>
                    <a:pt x="301" y="947"/>
                  </a:cubicBezTo>
                  <a:cubicBezTo>
                    <a:pt x="265" y="982"/>
                    <a:pt x="261" y="986"/>
                    <a:pt x="258" y="990"/>
                  </a:cubicBezTo>
                  <a:cubicBezTo>
                    <a:pt x="267" y="967"/>
                    <a:pt x="265" y="971"/>
                    <a:pt x="270" y="972"/>
                  </a:cubicBezTo>
                  <a:cubicBezTo>
                    <a:pt x="317" y="926"/>
                    <a:pt x="316" y="922"/>
                    <a:pt x="337" y="912"/>
                  </a:cubicBezTo>
                  <a:cubicBezTo>
                    <a:pt x="446" y="842"/>
                    <a:pt x="455" y="842"/>
                    <a:pt x="463" y="838"/>
                  </a:cubicBezTo>
                  <a:cubicBezTo>
                    <a:pt x="475" y="832"/>
                    <a:pt x="476" y="831"/>
                    <a:pt x="477" y="830"/>
                  </a:cubicBezTo>
                  <a:cubicBezTo>
                    <a:pt x="595" y="755"/>
                    <a:pt x="608" y="750"/>
                    <a:pt x="608" y="743"/>
                  </a:cubicBezTo>
                  <a:cubicBezTo>
                    <a:pt x="591" y="754"/>
                    <a:pt x="593" y="752"/>
                    <a:pt x="587" y="758"/>
                  </a:cubicBezTo>
                  <a:cubicBezTo>
                    <a:pt x="552" y="781"/>
                    <a:pt x="553" y="785"/>
                    <a:pt x="549" y="783"/>
                  </a:cubicBezTo>
                  <a:cubicBezTo>
                    <a:pt x="516" y="799"/>
                    <a:pt x="510" y="807"/>
                    <a:pt x="506" y="809"/>
                  </a:cubicBezTo>
                  <a:cubicBezTo>
                    <a:pt x="432" y="848"/>
                    <a:pt x="425" y="843"/>
                    <a:pt x="423" y="847"/>
                  </a:cubicBezTo>
                  <a:cubicBezTo>
                    <a:pt x="403" y="861"/>
                    <a:pt x="400" y="858"/>
                    <a:pt x="396" y="861"/>
                  </a:cubicBezTo>
                  <a:cubicBezTo>
                    <a:pt x="290" y="934"/>
                    <a:pt x="289" y="937"/>
                    <a:pt x="284" y="940"/>
                  </a:cubicBezTo>
                  <a:cubicBezTo>
                    <a:pt x="283" y="932"/>
                    <a:pt x="287" y="928"/>
                    <a:pt x="289" y="924"/>
                  </a:cubicBezTo>
                  <a:cubicBezTo>
                    <a:pt x="318" y="903"/>
                    <a:pt x="325" y="895"/>
                    <a:pt x="335" y="888"/>
                  </a:cubicBezTo>
                  <a:cubicBezTo>
                    <a:pt x="381" y="857"/>
                    <a:pt x="388" y="853"/>
                    <a:pt x="394" y="848"/>
                  </a:cubicBezTo>
                  <a:cubicBezTo>
                    <a:pt x="445" y="830"/>
                    <a:pt x="450" y="818"/>
                    <a:pt x="452" y="823"/>
                  </a:cubicBezTo>
                  <a:cubicBezTo>
                    <a:pt x="472" y="813"/>
                    <a:pt x="472" y="811"/>
                    <a:pt x="474" y="812"/>
                  </a:cubicBezTo>
                  <a:cubicBezTo>
                    <a:pt x="492" y="804"/>
                    <a:pt x="496" y="802"/>
                    <a:pt x="499" y="799"/>
                  </a:cubicBezTo>
                  <a:cubicBezTo>
                    <a:pt x="522" y="787"/>
                    <a:pt x="529" y="784"/>
                    <a:pt x="536" y="782"/>
                  </a:cubicBezTo>
                  <a:cubicBezTo>
                    <a:pt x="594" y="740"/>
                    <a:pt x="604" y="733"/>
                    <a:pt x="613" y="727"/>
                  </a:cubicBezTo>
                  <a:cubicBezTo>
                    <a:pt x="629" y="708"/>
                    <a:pt x="626" y="710"/>
                    <a:pt x="623" y="712"/>
                  </a:cubicBezTo>
                  <a:cubicBezTo>
                    <a:pt x="614" y="719"/>
                    <a:pt x="612" y="720"/>
                    <a:pt x="611" y="720"/>
                  </a:cubicBezTo>
                  <a:cubicBezTo>
                    <a:pt x="602" y="727"/>
                    <a:pt x="602" y="731"/>
                    <a:pt x="598" y="733"/>
                  </a:cubicBezTo>
                  <a:cubicBezTo>
                    <a:pt x="578" y="747"/>
                    <a:pt x="571" y="752"/>
                    <a:pt x="564" y="757"/>
                  </a:cubicBezTo>
                  <a:cubicBezTo>
                    <a:pt x="528" y="774"/>
                    <a:pt x="524" y="782"/>
                    <a:pt x="521" y="779"/>
                  </a:cubicBezTo>
                  <a:cubicBezTo>
                    <a:pt x="466" y="806"/>
                    <a:pt x="462" y="809"/>
                    <a:pt x="459" y="809"/>
                  </a:cubicBezTo>
                  <a:cubicBezTo>
                    <a:pt x="423" y="827"/>
                    <a:pt x="420" y="825"/>
                    <a:pt x="416" y="827"/>
                  </a:cubicBezTo>
                  <a:cubicBezTo>
                    <a:pt x="347" y="870"/>
                    <a:pt x="336" y="878"/>
                    <a:pt x="325" y="885"/>
                  </a:cubicBezTo>
                  <a:cubicBezTo>
                    <a:pt x="302" y="902"/>
                    <a:pt x="299" y="905"/>
                    <a:pt x="297" y="904"/>
                  </a:cubicBezTo>
                  <a:cubicBezTo>
                    <a:pt x="342" y="859"/>
                    <a:pt x="352" y="856"/>
                    <a:pt x="352" y="851"/>
                  </a:cubicBezTo>
                  <a:cubicBezTo>
                    <a:pt x="384" y="833"/>
                    <a:pt x="390" y="829"/>
                    <a:pt x="403" y="820"/>
                  </a:cubicBezTo>
                  <a:cubicBezTo>
                    <a:pt x="434" y="799"/>
                    <a:pt x="448" y="797"/>
                    <a:pt x="456" y="791"/>
                  </a:cubicBezTo>
                  <a:cubicBezTo>
                    <a:pt x="491" y="772"/>
                    <a:pt x="498" y="776"/>
                    <a:pt x="509" y="765"/>
                  </a:cubicBezTo>
                  <a:cubicBezTo>
                    <a:pt x="550" y="750"/>
                    <a:pt x="561" y="743"/>
                    <a:pt x="571" y="740"/>
                  </a:cubicBezTo>
                  <a:cubicBezTo>
                    <a:pt x="650" y="685"/>
                    <a:pt x="651" y="680"/>
                    <a:pt x="658" y="677"/>
                  </a:cubicBezTo>
                  <a:cubicBezTo>
                    <a:pt x="663" y="670"/>
                    <a:pt x="651" y="676"/>
                    <a:pt x="643" y="686"/>
                  </a:cubicBezTo>
                  <a:cubicBezTo>
                    <a:pt x="557" y="738"/>
                    <a:pt x="549" y="738"/>
                    <a:pt x="541" y="745"/>
                  </a:cubicBezTo>
                  <a:cubicBezTo>
                    <a:pt x="457" y="783"/>
                    <a:pt x="447" y="787"/>
                    <a:pt x="438" y="789"/>
                  </a:cubicBezTo>
                  <a:cubicBezTo>
                    <a:pt x="417" y="807"/>
                    <a:pt x="409" y="804"/>
                    <a:pt x="401" y="811"/>
                  </a:cubicBezTo>
                  <a:cubicBezTo>
                    <a:pt x="339" y="851"/>
                    <a:pt x="338" y="856"/>
                    <a:pt x="329" y="860"/>
                  </a:cubicBezTo>
                  <a:cubicBezTo>
                    <a:pt x="311" y="871"/>
                    <a:pt x="311" y="863"/>
                    <a:pt x="308" y="866"/>
                  </a:cubicBezTo>
                  <a:cubicBezTo>
                    <a:pt x="324" y="849"/>
                    <a:pt x="327" y="851"/>
                    <a:pt x="327" y="847"/>
                  </a:cubicBezTo>
                  <a:cubicBezTo>
                    <a:pt x="429" y="785"/>
                    <a:pt x="430" y="783"/>
                    <a:pt x="438" y="779"/>
                  </a:cubicBezTo>
                  <a:cubicBezTo>
                    <a:pt x="489" y="753"/>
                    <a:pt x="491" y="753"/>
                    <a:pt x="494" y="751"/>
                  </a:cubicBezTo>
                  <a:cubicBezTo>
                    <a:pt x="546" y="730"/>
                    <a:pt x="551" y="722"/>
                    <a:pt x="554" y="725"/>
                  </a:cubicBezTo>
                  <a:cubicBezTo>
                    <a:pt x="553" y="723"/>
                    <a:pt x="551" y="717"/>
                    <a:pt x="547" y="723"/>
                  </a:cubicBezTo>
                  <a:cubicBezTo>
                    <a:pt x="515" y="736"/>
                    <a:pt x="513" y="732"/>
                    <a:pt x="509" y="735"/>
                  </a:cubicBezTo>
                  <a:cubicBezTo>
                    <a:pt x="487" y="740"/>
                    <a:pt x="482" y="748"/>
                    <a:pt x="479" y="745"/>
                  </a:cubicBezTo>
                  <a:cubicBezTo>
                    <a:pt x="397" y="793"/>
                    <a:pt x="390" y="796"/>
                    <a:pt x="382" y="800"/>
                  </a:cubicBezTo>
                  <a:cubicBezTo>
                    <a:pt x="344" y="825"/>
                    <a:pt x="339" y="829"/>
                    <a:pt x="334" y="833"/>
                  </a:cubicBezTo>
                  <a:cubicBezTo>
                    <a:pt x="346" y="804"/>
                    <a:pt x="361" y="789"/>
                    <a:pt x="375" y="781"/>
                  </a:cubicBezTo>
                  <a:cubicBezTo>
                    <a:pt x="397" y="767"/>
                    <a:pt x="400" y="765"/>
                    <a:pt x="404" y="763"/>
                  </a:cubicBezTo>
                  <a:cubicBezTo>
                    <a:pt x="478" y="727"/>
                    <a:pt x="484" y="727"/>
                    <a:pt x="492" y="721"/>
                  </a:cubicBezTo>
                  <a:cubicBezTo>
                    <a:pt x="514" y="719"/>
                    <a:pt x="521" y="711"/>
                    <a:pt x="527" y="713"/>
                  </a:cubicBezTo>
                  <a:cubicBezTo>
                    <a:pt x="573" y="696"/>
                    <a:pt x="580" y="692"/>
                    <a:pt x="587" y="689"/>
                  </a:cubicBezTo>
                  <a:cubicBezTo>
                    <a:pt x="627" y="664"/>
                    <a:pt x="637" y="667"/>
                    <a:pt x="634" y="660"/>
                  </a:cubicBezTo>
                  <a:cubicBezTo>
                    <a:pt x="534" y="701"/>
                    <a:pt x="528" y="701"/>
                    <a:pt x="521" y="705"/>
                  </a:cubicBezTo>
                  <a:cubicBezTo>
                    <a:pt x="490" y="707"/>
                    <a:pt x="495" y="713"/>
                    <a:pt x="501" y="707"/>
                  </a:cubicBezTo>
                  <a:cubicBezTo>
                    <a:pt x="543" y="697"/>
                    <a:pt x="550" y="686"/>
                    <a:pt x="556" y="687"/>
                  </a:cubicBezTo>
                  <a:cubicBezTo>
                    <a:pt x="578" y="682"/>
                    <a:pt x="584" y="677"/>
                    <a:pt x="590" y="677"/>
                  </a:cubicBezTo>
                  <a:cubicBezTo>
                    <a:pt x="643" y="648"/>
                    <a:pt x="657" y="643"/>
                    <a:pt x="673" y="629"/>
                  </a:cubicBezTo>
                  <a:cubicBezTo>
                    <a:pt x="647" y="645"/>
                    <a:pt x="643" y="645"/>
                    <a:pt x="641" y="645"/>
                  </a:cubicBezTo>
                  <a:cubicBezTo>
                    <a:pt x="611" y="659"/>
                    <a:pt x="604" y="666"/>
                    <a:pt x="597" y="667"/>
                  </a:cubicBezTo>
                  <a:cubicBezTo>
                    <a:pt x="556" y="675"/>
                    <a:pt x="551" y="687"/>
                    <a:pt x="549" y="682"/>
                  </a:cubicBezTo>
                  <a:cubicBezTo>
                    <a:pt x="516" y="695"/>
                    <a:pt x="514" y="691"/>
                    <a:pt x="510" y="696"/>
                  </a:cubicBezTo>
                  <a:cubicBezTo>
                    <a:pt x="487" y="704"/>
                    <a:pt x="483" y="706"/>
                    <a:pt x="480" y="705"/>
                  </a:cubicBezTo>
                  <a:cubicBezTo>
                    <a:pt x="454" y="716"/>
                    <a:pt x="446" y="720"/>
                    <a:pt x="441" y="723"/>
                  </a:cubicBezTo>
                  <a:cubicBezTo>
                    <a:pt x="430" y="731"/>
                    <a:pt x="427" y="727"/>
                    <a:pt x="423" y="731"/>
                  </a:cubicBezTo>
                  <a:cubicBezTo>
                    <a:pt x="386" y="755"/>
                    <a:pt x="382" y="753"/>
                    <a:pt x="377" y="757"/>
                  </a:cubicBezTo>
                  <a:cubicBezTo>
                    <a:pt x="347" y="769"/>
                    <a:pt x="358" y="764"/>
                    <a:pt x="366" y="758"/>
                  </a:cubicBezTo>
                  <a:cubicBezTo>
                    <a:pt x="409" y="728"/>
                    <a:pt x="417" y="725"/>
                    <a:pt x="425" y="718"/>
                  </a:cubicBezTo>
                  <a:cubicBezTo>
                    <a:pt x="571" y="656"/>
                    <a:pt x="601" y="640"/>
                    <a:pt x="630" y="626"/>
                  </a:cubicBezTo>
                  <a:cubicBezTo>
                    <a:pt x="661" y="605"/>
                    <a:pt x="663" y="601"/>
                    <a:pt x="664" y="599"/>
                  </a:cubicBezTo>
                  <a:cubicBezTo>
                    <a:pt x="642" y="607"/>
                    <a:pt x="637" y="615"/>
                    <a:pt x="632" y="617"/>
                  </a:cubicBezTo>
                  <a:cubicBezTo>
                    <a:pt x="575" y="644"/>
                    <a:pt x="557" y="653"/>
                    <a:pt x="540" y="659"/>
                  </a:cubicBezTo>
                  <a:cubicBezTo>
                    <a:pt x="479" y="687"/>
                    <a:pt x="471" y="684"/>
                    <a:pt x="462" y="691"/>
                  </a:cubicBezTo>
                  <a:cubicBezTo>
                    <a:pt x="418" y="713"/>
                    <a:pt x="415" y="715"/>
                    <a:pt x="412" y="717"/>
                  </a:cubicBezTo>
                  <a:cubicBezTo>
                    <a:pt x="381" y="734"/>
                    <a:pt x="377" y="737"/>
                    <a:pt x="373" y="740"/>
                  </a:cubicBezTo>
                  <a:cubicBezTo>
                    <a:pt x="385" y="720"/>
                    <a:pt x="404" y="707"/>
                    <a:pt x="421" y="696"/>
                  </a:cubicBezTo>
                  <a:cubicBezTo>
                    <a:pt x="473" y="672"/>
                    <a:pt x="478" y="677"/>
                    <a:pt x="484" y="670"/>
                  </a:cubicBezTo>
                  <a:cubicBezTo>
                    <a:pt x="519" y="657"/>
                    <a:pt x="524" y="659"/>
                    <a:pt x="529" y="654"/>
                  </a:cubicBezTo>
                  <a:cubicBezTo>
                    <a:pt x="603" y="622"/>
                    <a:pt x="611" y="619"/>
                    <a:pt x="619" y="615"/>
                  </a:cubicBezTo>
                  <a:cubicBezTo>
                    <a:pt x="667" y="570"/>
                    <a:pt x="677" y="568"/>
                    <a:pt x="675" y="564"/>
                  </a:cubicBezTo>
                  <a:cubicBezTo>
                    <a:pt x="719" y="542"/>
                    <a:pt x="725" y="539"/>
                    <a:pt x="730" y="537"/>
                  </a:cubicBezTo>
                  <a:cubicBezTo>
                    <a:pt x="742" y="527"/>
                    <a:pt x="737" y="530"/>
                    <a:pt x="732" y="533"/>
                  </a:cubicBezTo>
                  <a:cubicBezTo>
                    <a:pt x="706" y="538"/>
                    <a:pt x="703" y="542"/>
                    <a:pt x="700" y="544"/>
                  </a:cubicBezTo>
                  <a:cubicBezTo>
                    <a:pt x="637" y="575"/>
                    <a:pt x="629" y="578"/>
                    <a:pt x="622" y="585"/>
                  </a:cubicBezTo>
                  <a:cubicBezTo>
                    <a:pt x="557" y="616"/>
                    <a:pt x="550" y="611"/>
                    <a:pt x="543" y="615"/>
                  </a:cubicBezTo>
                  <a:cubicBezTo>
                    <a:pt x="514" y="623"/>
                    <a:pt x="507" y="625"/>
                    <a:pt x="499" y="630"/>
                  </a:cubicBezTo>
                  <a:cubicBezTo>
                    <a:pt x="469" y="641"/>
                    <a:pt x="463" y="637"/>
                    <a:pt x="455" y="644"/>
                  </a:cubicBezTo>
                  <a:cubicBezTo>
                    <a:pt x="432" y="653"/>
                    <a:pt x="426" y="659"/>
                    <a:pt x="422" y="658"/>
                  </a:cubicBezTo>
                  <a:cubicBezTo>
                    <a:pt x="410" y="660"/>
                    <a:pt x="410" y="653"/>
                    <a:pt x="416" y="648"/>
                  </a:cubicBezTo>
                  <a:cubicBezTo>
                    <a:pt x="439" y="640"/>
                    <a:pt x="445" y="628"/>
                    <a:pt x="447" y="633"/>
                  </a:cubicBezTo>
                  <a:cubicBezTo>
                    <a:pt x="502" y="611"/>
                    <a:pt x="513" y="606"/>
                    <a:pt x="523" y="605"/>
                  </a:cubicBezTo>
                  <a:cubicBezTo>
                    <a:pt x="597" y="583"/>
                    <a:pt x="606" y="581"/>
                    <a:pt x="615" y="576"/>
                  </a:cubicBezTo>
                  <a:cubicBezTo>
                    <a:pt x="655" y="561"/>
                    <a:pt x="660" y="548"/>
                    <a:pt x="663" y="553"/>
                  </a:cubicBezTo>
                  <a:cubicBezTo>
                    <a:pt x="715" y="530"/>
                    <a:pt x="721" y="528"/>
                    <a:pt x="727" y="527"/>
                  </a:cubicBezTo>
                  <a:cubicBezTo>
                    <a:pt x="736" y="512"/>
                    <a:pt x="727" y="524"/>
                    <a:pt x="720" y="520"/>
                  </a:cubicBezTo>
                  <a:cubicBezTo>
                    <a:pt x="677" y="533"/>
                    <a:pt x="673" y="536"/>
                    <a:pt x="668" y="537"/>
                  </a:cubicBezTo>
                  <a:cubicBezTo>
                    <a:pt x="603" y="571"/>
                    <a:pt x="600" y="575"/>
                    <a:pt x="598" y="573"/>
                  </a:cubicBezTo>
                  <a:cubicBezTo>
                    <a:pt x="555" y="592"/>
                    <a:pt x="552" y="588"/>
                    <a:pt x="549" y="589"/>
                  </a:cubicBezTo>
                  <a:cubicBezTo>
                    <a:pt x="507" y="600"/>
                    <a:pt x="504" y="601"/>
                    <a:pt x="501" y="601"/>
                  </a:cubicBezTo>
                  <a:cubicBezTo>
                    <a:pt x="462" y="618"/>
                    <a:pt x="456" y="620"/>
                    <a:pt x="449" y="622"/>
                  </a:cubicBezTo>
                  <a:cubicBezTo>
                    <a:pt x="427" y="627"/>
                    <a:pt x="429" y="624"/>
                    <a:pt x="432" y="622"/>
                  </a:cubicBezTo>
                  <a:cubicBezTo>
                    <a:pt x="464" y="601"/>
                    <a:pt x="476" y="596"/>
                    <a:pt x="488" y="594"/>
                  </a:cubicBezTo>
                  <a:cubicBezTo>
                    <a:pt x="519" y="583"/>
                    <a:pt x="522" y="582"/>
                    <a:pt x="525" y="584"/>
                  </a:cubicBezTo>
                  <a:cubicBezTo>
                    <a:pt x="550" y="574"/>
                    <a:pt x="557" y="572"/>
                    <a:pt x="563" y="571"/>
                  </a:cubicBezTo>
                  <a:cubicBezTo>
                    <a:pt x="588" y="560"/>
                    <a:pt x="594" y="562"/>
                    <a:pt x="600" y="559"/>
                  </a:cubicBezTo>
                  <a:cubicBezTo>
                    <a:pt x="645" y="537"/>
                    <a:pt x="651" y="541"/>
                    <a:pt x="657" y="535"/>
                  </a:cubicBezTo>
                  <a:cubicBezTo>
                    <a:pt x="670" y="528"/>
                    <a:pt x="672" y="530"/>
                    <a:pt x="671" y="528"/>
                  </a:cubicBezTo>
                  <a:cubicBezTo>
                    <a:pt x="707" y="510"/>
                    <a:pt x="711" y="502"/>
                    <a:pt x="714" y="502"/>
                  </a:cubicBezTo>
                  <a:cubicBezTo>
                    <a:pt x="729" y="486"/>
                    <a:pt x="743" y="485"/>
                    <a:pt x="736" y="481"/>
                  </a:cubicBezTo>
                  <a:cubicBezTo>
                    <a:pt x="686" y="515"/>
                    <a:pt x="684" y="515"/>
                    <a:pt x="682" y="515"/>
                  </a:cubicBezTo>
                  <a:cubicBezTo>
                    <a:pt x="660" y="525"/>
                    <a:pt x="654" y="529"/>
                    <a:pt x="648" y="532"/>
                  </a:cubicBezTo>
                  <a:cubicBezTo>
                    <a:pt x="622" y="542"/>
                    <a:pt x="616" y="542"/>
                    <a:pt x="609" y="548"/>
                  </a:cubicBezTo>
                  <a:cubicBezTo>
                    <a:pt x="569" y="562"/>
                    <a:pt x="566" y="558"/>
                    <a:pt x="563" y="561"/>
                  </a:cubicBezTo>
                  <a:cubicBezTo>
                    <a:pt x="541" y="567"/>
                    <a:pt x="537" y="572"/>
                    <a:pt x="535" y="570"/>
                  </a:cubicBezTo>
                  <a:cubicBezTo>
                    <a:pt x="474" y="591"/>
                    <a:pt x="469" y="587"/>
                    <a:pt x="462" y="592"/>
                  </a:cubicBezTo>
                  <a:cubicBezTo>
                    <a:pt x="459" y="582"/>
                    <a:pt x="465" y="573"/>
                    <a:pt x="468" y="576"/>
                  </a:cubicBezTo>
                  <a:cubicBezTo>
                    <a:pt x="497" y="562"/>
                    <a:pt x="501" y="567"/>
                    <a:pt x="506" y="564"/>
                  </a:cubicBezTo>
                  <a:cubicBezTo>
                    <a:pt x="546" y="554"/>
                    <a:pt x="550" y="555"/>
                    <a:pt x="555" y="550"/>
                  </a:cubicBezTo>
                  <a:cubicBezTo>
                    <a:pt x="621" y="530"/>
                    <a:pt x="639" y="521"/>
                    <a:pt x="656" y="514"/>
                  </a:cubicBezTo>
                  <a:cubicBezTo>
                    <a:pt x="724" y="468"/>
                    <a:pt x="727" y="472"/>
                    <a:pt x="731" y="467"/>
                  </a:cubicBezTo>
                  <a:cubicBezTo>
                    <a:pt x="698" y="479"/>
                    <a:pt x="675" y="497"/>
                    <a:pt x="653" y="506"/>
                  </a:cubicBezTo>
                  <a:cubicBezTo>
                    <a:pt x="569" y="540"/>
                    <a:pt x="564" y="539"/>
                    <a:pt x="557" y="543"/>
                  </a:cubicBezTo>
                  <a:cubicBezTo>
                    <a:pt x="520" y="547"/>
                    <a:pt x="515" y="554"/>
                    <a:pt x="512" y="552"/>
                  </a:cubicBezTo>
                  <a:cubicBezTo>
                    <a:pt x="473" y="562"/>
                    <a:pt x="469" y="568"/>
                    <a:pt x="466" y="563"/>
                  </a:cubicBezTo>
                  <a:cubicBezTo>
                    <a:pt x="498" y="545"/>
                    <a:pt x="497" y="541"/>
                    <a:pt x="502" y="539"/>
                  </a:cubicBezTo>
                  <a:cubicBezTo>
                    <a:pt x="563" y="520"/>
                    <a:pt x="573" y="516"/>
                    <a:pt x="581" y="519"/>
                  </a:cubicBezTo>
                  <a:cubicBezTo>
                    <a:pt x="612" y="506"/>
                    <a:pt x="616" y="505"/>
                    <a:pt x="619" y="506"/>
                  </a:cubicBezTo>
                  <a:cubicBezTo>
                    <a:pt x="736" y="443"/>
                    <a:pt x="752" y="427"/>
                    <a:pt x="767" y="422"/>
                  </a:cubicBezTo>
                  <a:cubicBezTo>
                    <a:pt x="792" y="398"/>
                    <a:pt x="801" y="398"/>
                    <a:pt x="799" y="388"/>
                  </a:cubicBezTo>
                  <a:cubicBezTo>
                    <a:pt x="779" y="406"/>
                    <a:pt x="773" y="410"/>
                    <a:pt x="771" y="411"/>
                  </a:cubicBezTo>
                  <a:cubicBezTo>
                    <a:pt x="764" y="417"/>
                    <a:pt x="760" y="419"/>
                    <a:pt x="757" y="421"/>
                  </a:cubicBezTo>
                  <a:cubicBezTo>
                    <a:pt x="698" y="461"/>
                    <a:pt x="694" y="459"/>
                    <a:pt x="692" y="461"/>
                  </a:cubicBezTo>
                  <a:cubicBezTo>
                    <a:pt x="645" y="481"/>
                    <a:pt x="642" y="485"/>
                    <a:pt x="639" y="487"/>
                  </a:cubicBezTo>
                  <a:cubicBezTo>
                    <a:pt x="607" y="499"/>
                    <a:pt x="602" y="499"/>
                    <a:pt x="597" y="503"/>
                  </a:cubicBezTo>
                  <a:cubicBezTo>
                    <a:pt x="580" y="505"/>
                    <a:pt x="572" y="510"/>
                    <a:pt x="564" y="509"/>
                  </a:cubicBezTo>
                  <a:cubicBezTo>
                    <a:pt x="507" y="529"/>
                    <a:pt x="504" y="529"/>
                    <a:pt x="501" y="530"/>
                  </a:cubicBezTo>
                  <a:cubicBezTo>
                    <a:pt x="511" y="516"/>
                    <a:pt x="516" y="516"/>
                    <a:pt x="521" y="510"/>
                  </a:cubicBezTo>
                  <a:cubicBezTo>
                    <a:pt x="560" y="498"/>
                    <a:pt x="569" y="498"/>
                    <a:pt x="580" y="493"/>
                  </a:cubicBezTo>
                  <a:cubicBezTo>
                    <a:pt x="646" y="472"/>
                    <a:pt x="652" y="467"/>
                    <a:pt x="658" y="468"/>
                  </a:cubicBezTo>
                  <a:cubicBezTo>
                    <a:pt x="762" y="408"/>
                    <a:pt x="771" y="401"/>
                    <a:pt x="780" y="395"/>
                  </a:cubicBezTo>
                  <a:cubicBezTo>
                    <a:pt x="794" y="385"/>
                    <a:pt x="799" y="381"/>
                    <a:pt x="804" y="378"/>
                  </a:cubicBezTo>
                  <a:cubicBezTo>
                    <a:pt x="816" y="362"/>
                    <a:pt x="807" y="368"/>
                    <a:pt x="799" y="374"/>
                  </a:cubicBezTo>
                  <a:cubicBezTo>
                    <a:pt x="785" y="381"/>
                    <a:pt x="780" y="387"/>
                    <a:pt x="777" y="392"/>
                  </a:cubicBezTo>
                  <a:cubicBezTo>
                    <a:pt x="741" y="412"/>
                    <a:pt x="732" y="416"/>
                    <a:pt x="722" y="424"/>
                  </a:cubicBezTo>
                  <a:cubicBezTo>
                    <a:pt x="700" y="442"/>
                    <a:pt x="692" y="439"/>
                    <a:pt x="689" y="441"/>
                  </a:cubicBezTo>
                  <a:cubicBezTo>
                    <a:pt x="614" y="471"/>
                    <a:pt x="613" y="473"/>
                    <a:pt x="607" y="476"/>
                  </a:cubicBezTo>
                  <a:cubicBezTo>
                    <a:pt x="566" y="485"/>
                    <a:pt x="556" y="494"/>
                    <a:pt x="549" y="491"/>
                  </a:cubicBezTo>
                  <a:cubicBezTo>
                    <a:pt x="513" y="502"/>
                    <a:pt x="508" y="511"/>
                    <a:pt x="505" y="508"/>
                  </a:cubicBezTo>
                  <a:cubicBezTo>
                    <a:pt x="524" y="490"/>
                    <a:pt x="526" y="487"/>
                    <a:pt x="528" y="486"/>
                  </a:cubicBezTo>
                  <a:cubicBezTo>
                    <a:pt x="546" y="478"/>
                    <a:pt x="555" y="473"/>
                    <a:pt x="564" y="467"/>
                  </a:cubicBezTo>
                  <a:cubicBezTo>
                    <a:pt x="585" y="466"/>
                    <a:pt x="592" y="460"/>
                    <a:pt x="598" y="460"/>
                  </a:cubicBezTo>
                  <a:cubicBezTo>
                    <a:pt x="650" y="440"/>
                    <a:pt x="653" y="444"/>
                    <a:pt x="657" y="440"/>
                  </a:cubicBezTo>
                  <a:cubicBezTo>
                    <a:pt x="729" y="408"/>
                    <a:pt x="743" y="399"/>
                    <a:pt x="758" y="389"/>
                  </a:cubicBezTo>
                  <a:cubicBezTo>
                    <a:pt x="794" y="357"/>
                    <a:pt x="790" y="359"/>
                    <a:pt x="778" y="369"/>
                  </a:cubicBezTo>
                  <a:cubicBezTo>
                    <a:pt x="742" y="393"/>
                    <a:pt x="737" y="396"/>
                    <a:pt x="732" y="400"/>
                  </a:cubicBezTo>
                  <a:cubicBezTo>
                    <a:pt x="693" y="417"/>
                    <a:pt x="690" y="418"/>
                    <a:pt x="687" y="420"/>
                  </a:cubicBezTo>
                  <a:cubicBezTo>
                    <a:pt x="629" y="438"/>
                    <a:pt x="622" y="447"/>
                    <a:pt x="618" y="443"/>
                  </a:cubicBezTo>
                  <a:cubicBezTo>
                    <a:pt x="587" y="455"/>
                    <a:pt x="575" y="459"/>
                    <a:pt x="564" y="457"/>
                  </a:cubicBezTo>
                  <a:cubicBezTo>
                    <a:pt x="544" y="467"/>
                    <a:pt x="539" y="470"/>
                    <a:pt x="534" y="470"/>
                  </a:cubicBezTo>
                  <a:cubicBezTo>
                    <a:pt x="590" y="434"/>
                    <a:pt x="594" y="439"/>
                    <a:pt x="599" y="435"/>
                  </a:cubicBezTo>
                  <a:cubicBezTo>
                    <a:pt x="658" y="416"/>
                    <a:pt x="669" y="411"/>
                    <a:pt x="679" y="409"/>
                  </a:cubicBezTo>
                  <a:cubicBezTo>
                    <a:pt x="766" y="359"/>
                    <a:pt x="770" y="356"/>
                    <a:pt x="786" y="346"/>
                  </a:cubicBezTo>
                  <a:cubicBezTo>
                    <a:pt x="788" y="337"/>
                    <a:pt x="773" y="348"/>
                    <a:pt x="758" y="359"/>
                  </a:cubicBezTo>
                  <a:cubicBezTo>
                    <a:pt x="666" y="405"/>
                    <a:pt x="659" y="405"/>
                    <a:pt x="650" y="410"/>
                  </a:cubicBezTo>
                  <a:cubicBezTo>
                    <a:pt x="579" y="427"/>
                    <a:pt x="571" y="435"/>
                    <a:pt x="566" y="429"/>
                  </a:cubicBezTo>
                  <a:cubicBezTo>
                    <a:pt x="586" y="418"/>
                    <a:pt x="591" y="422"/>
                    <a:pt x="597" y="419"/>
                  </a:cubicBezTo>
                  <a:cubicBezTo>
                    <a:pt x="623" y="411"/>
                    <a:pt x="627" y="405"/>
                    <a:pt x="629" y="408"/>
                  </a:cubicBezTo>
                  <a:cubicBezTo>
                    <a:pt x="674" y="391"/>
                    <a:pt x="674" y="383"/>
                    <a:pt x="679" y="385"/>
                  </a:cubicBezTo>
                  <a:cubicBezTo>
                    <a:pt x="709" y="372"/>
                    <a:pt x="714" y="369"/>
                    <a:pt x="719" y="365"/>
                  </a:cubicBezTo>
                  <a:cubicBezTo>
                    <a:pt x="790" y="326"/>
                    <a:pt x="800" y="319"/>
                    <a:pt x="808" y="316"/>
                  </a:cubicBezTo>
                  <a:cubicBezTo>
                    <a:pt x="851" y="294"/>
                    <a:pt x="848" y="291"/>
                    <a:pt x="852" y="289"/>
                  </a:cubicBezTo>
                  <a:cubicBezTo>
                    <a:pt x="847" y="287"/>
                    <a:pt x="848" y="290"/>
                    <a:pt x="845" y="292"/>
                  </a:cubicBezTo>
                  <a:cubicBezTo>
                    <a:pt x="796" y="312"/>
                    <a:pt x="785" y="320"/>
                    <a:pt x="775" y="325"/>
                  </a:cubicBezTo>
                  <a:cubicBezTo>
                    <a:pt x="686" y="371"/>
                    <a:pt x="681" y="378"/>
                    <a:pt x="677" y="376"/>
                  </a:cubicBezTo>
                  <a:cubicBezTo>
                    <a:pt x="647" y="386"/>
                    <a:pt x="644" y="390"/>
                    <a:pt x="642" y="391"/>
                  </a:cubicBezTo>
                  <a:cubicBezTo>
                    <a:pt x="602" y="407"/>
                    <a:pt x="598" y="406"/>
                    <a:pt x="593" y="409"/>
                  </a:cubicBezTo>
                  <a:cubicBezTo>
                    <a:pt x="585" y="406"/>
                    <a:pt x="586" y="411"/>
                    <a:pt x="589" y="407"/>
                  </a:cubicBezTo>
                  <a:cubicBezTo>
                    <a:pt x="637" y="379"/>
                    <a:pt x="661" y="368"/>
                    <a:pt x="684" y="361"/>
                  </a:cubicBezTo>
                  <a:cubicBezTo>
                    <a:pt x="714" y="348"/>
                    <a:pt x="717" y="344"/>
                    <a:pt x="720" y="343"/>
                  </a:cubicBezTo>
                  <a:cubicBezTo>
                    <a:pt x="761" y="318"/>
                    <a:pt x="780" y="313"/>
                    <a:pt x="794" y="303"/>
                  </a:cubicBezTo>
                  <a:cubicBezTo>
                    <a:pt x="837" y="288"/>
                    <a:pt x="847" y="283"/>
                    <a:pt x="845" y="279"/>
                  </a:cubicBezTo>
                  <a:cubicBezTo>
                    <a:pt x="748" y="324"/>
                    <a:pt x="743" y="322"/>
                    <a:pt x="738" y="327"/>
                  </a:cubicBezTo>
                  <a:cubicBezTo>
                    <a:pt x="712" y="340"/>
                    <a:pt x="702" y="341"/>
                    <a:pt x="692" y="348"/>
                  </a:cubicBezTo>
                  <a:cubicBezTo>
                    <a:pt x="671" y="360"/>
                    <a:pt x="667" y="355"/>
                    <a:pt x="661" y="360"/>
                  </a:cubicBezTo>
                  <a:cubicBezTo>
                    <a:pt x="628" y="371"/>
                    <a:pt x="625" y="375"/>
                    <a:pt x="623" y="373"/>
                  </a:cubicBezTo>
                  <a:cubicBezTo>
                    <a:pt x="602" y="380"/>
                    <a:pt x="603" y="375"/>
                    <a:pt x="608" y="379"/>
                  </a:cubicBezTo>
                  <a:cubicBezTo>
                    <a:pt x="635" y="363"/>
                    <a:pt x="640" y="358"/>
                    <a:pt x="645" y="355"/>
                  </a:cubicBezTo>
                  <a:cubicBezTo>
                    <a:pt x="690" y="337"/>
                    <a:pt x="695" y="339"/>
                    <a:pt x="702" y="336"/>
                  </a:cubicBezTo>
                  <a:cubicBezTo>
                    <a:pt x="778" y="299"/>
                    <a:pt x="789" y="291"/>
                    <a:pt x="800" y="284"/>
                  </a:cubicBezTo>
                  <a:cubicBezTo>
                    <a:pt x="823" y="265"/>
                    <a:pt x="817" y="270"/>
                    <a:pt x="810" y="275"/>
                  </a:cubicBezTo>
                  <a:cubicBezTo>
                    <a:pt x="745" y="308"/>
                    <a:pt x="744" y="312"/>
                    <a:pt x="735" y="317"/>
                  </a:cubicBezTo>
                  <a:cubicBezTo>
                    <a:pt x="706" y="325"/>
                    <a:pt x="698" y="329"/>
                    <a:pt x="692" y="328"/>
                  </a:cubicBezTo>
                  <a:cubicBezTo>
                    <a:pt x="631" y="353"/>
                    <a:pt x="625" y="359"/>
                    <a:pt x="621" y="355"/>
                  </a:cubicBezTo>
                  <a:cubicBezTo>
                    <a:pt x="645" y="341"/>
                    <a:pt x="649" y="339"/>
                    <a:pt x="654" y="336"/>
                  </a:cubicBezTo>
                  <a:cubicBezTo>
                    <a:pt x="697" y="321"/>
                    <a:pt x="705" y="316"/>
                    <a:pt x="713" y="313"/>
                  </a:cubicBezTo>
                  <a:cubicBezTo>
                    <a:pt x="745" y="297"/>
                    <a:pt x="753" y="295"/>
                    <a:pt x="761" y="291"/>
                  </a:cubicBezTo>
                  <a:cubicBezTo>
                    <a:pt x="803" y="262"/>
                    <a:pt x="807" y="264"/>
                    <a:pt x="806" y="261"/>
                  </a:cubicBezTo>
                  <a:cubicBezTo>
                    <a:pt x="839" y="233"/>
                    <a:pt x="843" y="230"/>
                    <a:pt x="847" y="226"/>
                  </a:cubicBezTo>
                  <a:cubicBezTo>
                    <a:pt x="796" y="261"/>
                    <a:pt x="788" y="266"/>
                    <a:pt x="779" y="272"/>
                  </a:cubicBezTo>
                  <a:cubicBezTo>
                    <a:pt x="668" y="319"/>
                    <a:pt x="661" y="325"/>
                    <a:pt x="655" y="325"/>
                  </a:cubicBezTo>
                  <a:cubicBezTo>
                    <a:pt x="643" y="332"/>
                    <a:pt x="643" y="326"/>
                    <a:pt x="646" y="322"/>
                  </a:cubicBezTo>
                  <a:cubicBezTo>
                    <a:pt x="668" y="316"/>
                    <a:pt x="674" y="313"/>
                    <a:pt x="679" y="313"/>
                  </a:cubicBezTo>
                  <a:cubicBezTo>
                    <a:pt x="789" y="253"/>
                    <a:pt x="800" y="245"/>
                    <a:pt x="811" y="238"/>
                  </a:cubicBezTo>
                  <a:cubicBezTo>
                    <a:pt x="830" y="217"/>
                    <a:pt x="839" y="215"/>
                    <a:pt x="836" y="212"/>
                  </a:cubicBezTo>
                  <a:cubicBezTo>
                    <a:pt x="826" y="221"/>
                    <a:pt x="818" y="219"/>
                    <a:pt x="815" y="227"/>
                  </a:cubicBezTo>
                  <a:cubicBezTo>
                    <a:pt x="759" y="262"/>
                    <a:pt x="739" y="275"/>
                    <a:pt x="719" y="284"/>
                  </a:cubicBezTo>
                  <a:cubicBezTo>
                    <a:pt x="673" y="305"/>
                    <a:pt x="671" y="306"/>
                    <a:pt x="668" y="306"/>
                  </a:cubicBezTo>
                  <a:cubicBezTo>
                    <a:pt x="711" y="282"/>
                    <a:pt x="719" y="273"/>
                    <a:pt x="727" y="271"/>
                  </a:cubicBezTo>
                  <a:cubicBezTo>
                    <a:pt x="797" y="226"/>
                    <a:pt x="805" y="220"/>
                    <a:pt x="813" y="214"/>
                  </a:cubicBezTo>
                  <a:cubicBezTo>
                    <a:pt x="850" y="175"/>
                    <a:pt x="861" y="172"/>
                    <a:pt x="859" y="168"/>
                  </a:cubicBezTo>
                  <a:close/>
                  <a:moveTo>
                    <a:pt x="743" y="232"/>
                  </a:moveTo>
                  <a:cubicBezTo>
                    <a:pt x="748" y="239"/>
                    <a:pt x="733" y="238"/>
                    <a:pt x="728" y="246"/>
                  </a:cubicBezTo>
                  <a:cubicBezTo>
                    <a:pt x="725" y="238"/>
                    <a:pt x="737" y="240"/>
                    <a:pt x="743" y="232"/>
                  </a:cubicBezTo>
                  <a:close/>
                  <a:moveTo>
                    <a:pt x="723" y="245"/>
                  </a:moveTo>
                  <a:cubicBezTo>
                    <a:pt x="723" y="251"/>
                    <a:pt x="713" y="252"/>
                    <a:pt x="710" y="254"/>
                  </a:cubicBezTo>
                  <a:cubicBezTo>
                    <a:pt x="709" y="248"/>
                    <a:pt x="719" y="247"/>
                    <a:pt x="723" y="245"/>
                  </a:cubicBezTo>
                  <a:close/>
                  <a:moveTo>
                    <a:pt x="265" y="659"/>
                  </a:moveTo>
                  <a:cubicBezTo>
                    <a:pt x="262" y="656"/>
                    <a:pt x="263" y="654"/>
                    <a:pt x="262" y="651"/>
                  </a:cubicBezTo>
                  <a:cubicBezTo>
                    <a:pt x="260" y="649"/>
                    <a:pt x="256" y="646"/>
                    <a:pt x="259" y="644"/>
                  </a:cubicBezTo>
                  <a:cubicBezTo>
                    <a:pt x="256" y="643"/>
                    <a:pt x="254" y="641"/>
                    <a:pt x="252" y="638"/>
                  </a:cubicBezTo>
                  <a:cubicBezTo>
                    <a:pt x="252" y="636"/>
                    <a:pt x="252" y="634"/>
                    <a:pt x="250" y="635"/>
                  </a:cubicBezTo>
                  <a:cubicBezTo>
                    <a:pt x="248" y="631"/>
                    <a:pt x="248" y="627"/>
                    <a:pt x="243" y="623"/>
                  </a:cubicBezTo>
                  <a:cubicBezTo>
                    <a:pt x="245" y="617"/>
                    <a:pt x="243" y="617"/>
                    <a:pt x="239" y="613"/>
                  </a:cubicBezTo>
                  <a:cubicBezTo>
                    <a:pt x="241" y="610"/>
                    <a:pt x="236" y="605"/>
                    <a:pt x="236" y="601"/>
                  </a:cubicBezTo>
                  <a:cubicBezTo>
                    <a:pt x="231" y="592"/>
                    <a:pt x="230" y="592"/>
                    <a:pt x="223" y="581"/>
                  </a:cubicBezTo>
                  <a:cubicBezTo>
                    <a:pt x="215" y="572"/>
                    <a:pt x="216" y="564"/>
                    <a:pt x="207" y="555"/>
                  </a:cubicBezTo>
                  <a:cubicBezTo>
                    <a:pt x="203" y="545"/>
                    <a:pt x="204" y="543"/>
                    <a:pt x="195" y="532"/>
                  </a:cubicBezTo>
                  <a:cubicBezTo>
                    <a:pt x="199" y="528"/>
                    <a:pt x="191" y="523"/>
                    <a:pt x="193" y="519"/>
                  </a:cubicBezTo>
                  <a:cubicBezTo>
                    <a:pt x="188" y="514"/>
                    <a:pt x="192" y="510"/>
                    <a:pt x="188" y="505"/>
                  </a:cubicBezTo>
                  <a:cubicBezTo>
                    <a:pt x="187" y="496"/>
                    <a:pt x="184" y="487"/>
                    <a:pt x="181" y="478"/>
                  </a:cubicBezTo>
                  <a:cubicBezTo>
                    <a:pt x="189" y="478"/>
                    <a:pt x="185" y="488"/>
                    <a:pt x="189" y="492"/>
                  </a:cubicBezTo>
                  <a:cubicBezTo>
                    <a:pt x="191" y="498"/>
                    <a:pt x="194" y="504"/>
                    <a:pt x="193" y="509"/>
                  </a:cubicBezTo>
                  <a:cubicBezTo>
                    <a:pt x="200" y="517"/>
                    <a:pt x="199" y="523"/>
                    <a:pt x="207" y="531"/>
                  </a:cubicBezTo>
                  <a:cubicBezTo>
                    <a:pt x="210" y="535"/>
                    <a:pt x="208" y="538"/>
                    <a:pt x="209" y="541"/>
                  </a:cubicBezTo>
                  <a:cubicBezTo>
                    <a:pt x="213" y="542"/>
                    <a:pt x="214" y="546"/>
                    <a:pt x="213" y="549"/>
                  </a:cubicBezTo>
                  <a:cubicBezTo>
                    <a:pt x="220" y="554"/>
                    <a:pt x="218" y="557"/>
                    <a:pt x="224" y="565"/>
                  </a:cubicBezTo>
                  <a:cubicBezTo>
                    <a:pt x="227" y="574"/>
                    <a:pt x="233" y="584"/>
                    <a:pt x="237" y="593"/>
                  </a:cubicBezTo>
                  <a:cubicBezTo>
                    <a:pt x="239" y="596"/>
                    <a:pt x="241" y="598"/>
                    <a:pt x="243" y="601"/>
                  </a:cubicBezTo>
                  <a:cubicBezTo>
                    <a:pt x="243" y="603"/>
                    <a:pt x="243" y="605"/>
                    <a:pt x="245" y="604"/>
                  </a:cubicBezTo>
                  <a:cubicBezTo>
                    <a:pt x="246" y="609"/>
                    <a:pt x="245" y="613"/>
                    <a:pt x="250" y="618"/>
                  </a:cubicBezTo>
                  <a:cubicBezTo>
                    <a:pt x="253" y="627"/>
                    <a:pt x="261" y="637"/>
                    <a:pt x="263" y="646"/>
                  </a:cubicBezTo>
                  <a:cubicBezTo>
                    <a:pt x="271" y="655"/>
                    <a:pt x="270" y="664"/>
                    <a:pt x="275" y="673"/>
                  </a:cubicBezTo>
                  <a:cubicBezTo>
                    <a:pt x="268" y="673"/>
                    <a:pt x="271" y="663"/>
                    <a:pt x="265" y="659"/>
                  </a:cubicBezTo>
                  <a:close/>
                  <a:moveTo>
                    <a:pt x="279" y="685"/>
                  </a:moveTo>
                  <a:cubicBezTo>
                    <a:pt x="279" y="692"/>
                    <a:pt x="278" y="682"/>
                    <a:pt x="274" y="679"/>
                  </a:cubicBezTo>
                  <a:cubicBezTo>
                    <a:pt x="273" y="676"/>
                    <a:pt x="276" y="678"/>
                    <a:pt x="277" y="679"/>
                  </a:cubicBezTo>
                  <a:cubicBezTo>
                    <a:pt x="278" y="681"/>
                    <a:pt x="279" y="683"/>
                    <a:pt x="281" y="684"/>
                  </a:cubicBezTo>
                  <a:cubicBezTo>
                    <a:pt x="280" y="685"/>
                    <a:pt x="280" y="685"/>
                    <a:pt x="279" y="685"/>
                  </a:cubicBezTo>
                  <a:close/>
                  <a:moveTo>
                    <a:pt x="166" y="634"/>
                  </a:moveTo>
                  <a:cubicBezTo>
                    <a:pt x="162" y="637"/>
                    <a:pt x="166" y="630"/>
                    <a:pt x="161" y="628"/>
                  </a:cubicBezTo>
                  <a:cubicBezTo>
                    <a:pt x="168" y="628"/>
                    <a:pt x="168" y="638"/>
                    <a:pt x="172" y="642"/>
                  </a:cubicBezTo>
                  <a:cubicBezTo>
                    <a:pt x="168" y="645"/>
                    <a:pt x="166" y="636"/>
                    <a:pt x="166" y="634"/>
                  </a:cubicBezTo>
                  <a:close/>
                  <a:moveTo>
                    <a:pt x="192" y="691"/>
                  </a:moveTo>
                  <a:cubicBezTo>
                    <a:pt x="192" y="690"/>
                    <a:pt x="191" y="690"/>
                    <a:pt x="190" y="691"/>
                  </a:cubicBezTo>
                  <a:cubicBezTo>
                    <a:pt x="187" y="685"/>
                    <a:pt x="184" y="679"/>
                    <a:pt x="184" y="673"/>
                  </a:cubicBezTo>
                  <a:cubicBezTo>
                    <a:pt x="190" y="669"/>
                    <a:pt x="184" y="681"/>
                    <a:pt x="189" y="677"/>
                  </a:cubicBezTo>
                  <a:cubicBezTo>
                    <a:pt x="189" y="682"/>
                    <a:pt x="193" y="688"/>
                    <a:pt x="194" y="693"/>
                  </a:cubicBezTo>
                  <a:cubicBezTo>
                    <a:pt x="195" y="695"/>
                    <a:pt x="196" y="696"/>
                    <a:pt x="197" y="698"/>
                  </a:cubicBezTo>
                  <a:cubicBezTo>
                    <a:pt x="200" y="705"/>
                    <a:pt x="188" y="693"/>
                    <a:pt x="192" y="691"/>
                  </a:cubicBezTo>
                  <a:close/>
                  <a:moveTo>
                    <a:pt x="259" y="828"/>
                  </a:moveTo>
                  <a:cubicBezTo>
                    <a:pt x="258" y="824"/>
                    <a:pt x="255" y="820"/>
                    <a:pt x="256" y="817"/>
                  </a:cubicBezTo>
                  <a:cubicBezTo>
                    <a:pt x="247" y="810"/>
                    <a:pt x="247" y="797"/>
                    <a:pt x="241" y="789"/>
                  </a:cubicBezTo>
                  <a:cubicBezTo>
                    <a:pt x="233" y="777"/>
                    <a:pt x="228" y="766"/>
                    <a:pt x="224" y="755"/>
                  </a:cubicBezTo>
                  <a:cubicBezTo>
                    <a:pt x="220" y="751"/>
                    <a:pt x="217" y="746"/>
                    <a:pt x="214" y="742"/>
                  </a:cubicBezTo>
                  <a:cubicBezTo>
                    <a:pt x="212" y="737"/>
                    <a:pt x="211" y="732"/>
                    <a:pt x="208" y="727"/>
                  </a:cubicBezTo>
                  <a:cubicBezTo>
                    <a:pt x="206" y="724"/>
                    <a:pt x="208" y="722"/>
                    <a:pt x="205" y="719"/>
                  </a:cubicBezTo>
                  <a:cubicBezTo>
                    <a:pt x="202" y="720"/>
                    <a:pt x="204" y="715"/>
                    <a:pt x="201" y="717"/>
                  </a:cubicBezTo>
                  <a:cubicBezTo>
                    <a:pt x="203" y="712"/>
                    <a:pt x="194" y="705"/>
                    <a:pt x="199" y="701"/>
                  </a:cubicBezTo>
                  <a:cubicBezTo>
                    <a:pt x="207" y="710"/>
                    <a:pt x="207" y="720"/>
                    <a:pt x="217" y="725"/>
                  </a:cubicBezTo>
                  <a:cubicBezTo>
                    <a:pt x="214" y="728"/>
                    <a:pt x="222" y="733"/>
                    <a:pt x="220" y="736"/>
                  </a:cubicBezTo>
                  <a:cubicBezTo>
                    <a:pt x="220" y="739"/>
                    <a:pt x="227" y="743"/>
                    <a:pt x="224" y="745"/>
                  </a:cubicBezTo>
                  <a:cubicBezTo>
                    <a:pt x="228" y="751"/>
                    <a:pt x="231" y="757"/>
                    <a:pt x="232" y="763"/>
                  </a:cubicBezTo>
                  <a:cubicBezTo>
                    <a:pt x="242" y="777"/>
                    <a:pt x="242" y="783"/>
                    <a:pt x="252" y="798"/>
                  </a:cubicBezTo>
                  <a:cubicBezTo>
                    <a:pt x="255" y="807"/>
                    <a:pt x="256" y="808"/>
                    <a:pt x="261" y="817"/>
                  </a:cubicBezTo>
                  <a:cubicBezTo>
                    <a:pt x="258" y="822"/>
                    <a:pt x="264" y="829"/>
                    <a:pt x="265" y="836"/>
                  </a:cubicBezTo>
                  <a:cubicBezTo>
                    <a:pt x="259" y="838"/>
                    <a:pt x="262" y="830"/>
                    <a:pt x="259" y="828"/>
                  </a:cubicBezTo>
                  <a:close/>
                  <a:moveTo>
                    <a:pt x="195" y="1053"/>
                  </a:moveTo>
                  <a:cubicBezTo>
                    <a:pt x="187" y="1053"/>
                    <a:pt x="194" y="1042"/>
                    <a:pt x="195" y="1053"/>
                  </a:cubicBezTo>
                  <a:close/>
                  <a:moveTo>
                    <a:pt x="139" y="1162"/>
                  </a:moveTo>
                  <a:cubicBezTo>
                    <a:pt x="139" y="1162"/>
                    <a:pt x="135" y="1161"/>
                    <a:pt x="135" y="1160"/>
                  </a:cubicBezTo>
                  <a:cubicBezTo>
                    <a:pt x="135" y="1160"/>
                    <a:pt x="137" y="1159"/>
                    <a:pt x="137" y="1159"/>
                  </a:cubicBezTo>
                  <a:cubicBezTo>
                    <a:pt x="135" y="1156"/>
                    <a:pt x="134" y="1152"/>
                    <a:pt x="136" y="1155"/>
                  </a:cubicBezTo>
                  <a:cubicBezTo>
                    <a:pt x="138" y="1157"/>
                    <a:pt x="136" y="1158"/>
                    <a:pt x="137" y="1159"/>
                  </a:cubicBezTo>
                  <a:cubicBezTo>
                    <a:pt x="137" y="1159"/>
                    <a:pt x="146" y="1164"/>
                    <a:pt x="139" y="1162"/>
                  </a:cubicBezTo>
                  <a:close/>
                  <a:moveTo>
                    <a:pt x="157" y="1194"/>
                  </a:moveTo>
                  <a:cubicBezTo>
                    <a:pt x="156" y="1188"/>
                    <a:pt x="151" y="1181"/>
                    <a:pt x="146" y="1175"/>
                  </a:cubicBezTo>
                  <a:cubicBezTo>
                    <a:pt x="148" y="1173"/>
                    <a:pt x="150" y="1179"/>
                    <a:pt x="153" y="1177"/>
                  </a:cubicBezTo>
                  <a:cubicBezTo>
                    <a:pt x="149" y="1182"/>
                    <a:pt x="165" y="1190"/>
                    <a:pt x="157" y="1194"/>
                  </a:cubicBezTo>
                  <a:close/>
                  <a:moveTo>
                    <a:pt x="160" y="1194"/>
                  </a:moveTo>
                  <a:cubicBezTo>
                    <a:pt x="165" y="1194"/>
                    <a:pt x="164" y="1204"/>
                    <a:pt x="167" y="1208"/>
                  </a:cubicBezTo>
                  <a:cubicBezTo>
                    <a:pt x="161" y="1208"/>
                    <a:pt x="161" y="1198"/>
                    <a:pt x="160" y="1194"/>
                  </a:cubicBezTo>
                  <a:close/>
                  <a:moveTo>
                    <a:pt x="120" y="1272"/>
                  </a:moveTo>
                  <a:cubicBezTo>
                    <a:pt x="122" y="1271"/>
                    <a:pt x="129" y="1274"/>
                    <a:pt x="125" y="1275"/>
                  </a:cubicBezTo>
                  <a:cubicBezTo>
                    <a:pt x="136" y="1289"/>
                    <a:pt x="127" y="1283"/>
                    <a:pt x="120" y="1272"/>
                  </a:cubicBezTo>
                  <a:close/>
                  <a:moveTo>
                    <a:pt x="25" y="1215"/>
                  </a:moveTo>
                  <a:cubicBezTo>
                    <a:pt x="26" y="1214"/>
                    <a:pt x="27" y="1214"/>
                    <a:pt x="28" y="1213"/>
                  </a:cubicBezTo>
                  <a:cubicBezTo>
                    <a:pt x="29" y="1214"/>
                    <a:pt x="31" y="1216"/>
                    <a:pt x="32" y="1218"/>
                  </a:cubicBezTo>
                  <a:cubicBezTo>
                    <a:pt x="31" y="1218"/>
                    <a:pt x="30" y="1219"/>
                    <a:pt x="29" y="1220"/>
                  </a:cubicBezTo>
                  <a:cubicBezTo>
                    <a:pt x="27" y="1218"/>
                    <a:pt x="26" y="1217"/>
                    <a:pt x="25" y="1215"/>
                  </a:cubicBezTo>
                  <a:close/>
                  <a:moveTo>
                    <a:pt x="121" y="1375"/>
                  </a:moveTo>
                  <a:cubicBezTo>
                    <a:pt x="117" y="1370"/>
                    <a:pt x="114" y="1365"/>
                    <a:pt x="110" y="1360"/>
                  </a:cubicBezTo>
                  <a:cubicBezTo>
                    <a:pt x="113" y="1358"/>
                    <a:pt x="116" y="1360"/>
                    <a:pt x="118" y="1364"/>
                  </a:cubicBezTo>
                  <a:cubicBezTo>
                    <a:pt x="122" y="1365"/>
                    <a:pt x="127" y="1372"/>
                    <a:pt x="121" y="1375"/>
                  </a:cubicBezTo>
                  <a:close/>
                  <a:moveTo>
                    <a:pt x="156" y="1400"/>
                  </a:moveTo>
                  <a:cubicBezTo>
                    <a:pt x="154" y="1401"/>
                    <a:pt x="156" y="1399"/>
                    <a:pt x="154" y="1397"/>
                  </a:cubicBezTo>
                  <a:cubicBezTo>
                    <a:pt x="129" y="1364"/>
                    <a:pt x="125" y="1355"/>
                    <a:pt x="120" y="1353"/>
                  </a:cubicBezTo>
                  <a:cubicBezTo>
                    <a:pt x="103" y="1335"/>
                    <a:pt x="105" y="1329"/>
                    <a:pt x="98" y="1330"/>
                  </a:cubicBezTo>
                  <a:cubicBezTo>
                    <a:pt x="80" y="1305"/>
                    <a:pt x="82" y="1304"/>
                    <a:pt x="82" y="1304"/>
                  </a:cubicBezTo>
                  <a:cubicBezTo>
                    <a:pt x="72" y="1293"/>
                    <a:pt x="73" y="1290"/>
                    <a:pt x="72" y="1290"/>
                  </a:cubicBezTo>
                  <a:cubicBezTo>
                    <a:pt x="60" y="1278"/>
                    <a:pt x="63" y="1277"/>
                    <a:pt x="61" y="1275"/>
                  </a:cubicBezTo>
                  <a:cubicBezTo>
                    <a:pt x="44" y="1247"/>
                    <a:pt x="37" y="1241"/>
                    <a:pt x="37" y="1236"/>
                  </a:cubicBezTo>
                  <a:cubicBezTo>
                    <a:pt x="33" y="1223"/>
                    <a:pt x="41" y="1230"/>
                    <a:pt x="45" y="1233"/>
                  </a:cubicBezTo>
                  <a:cubicBezTo>
                    <a:pt x="83" y="1280"/>
                    <a:pt x="94" y="1291"/>
                    <a:pt x="101" y="1303"/>
                  </a:cubicBezTo>
                  <a:cubicBezTo>
                    <a:pt x="106" y="1310"/>
                    <a:pt x="104" y="1311"/>
                    <a:pt x="105" y="1312"/>
                  </a:cubicBezTo>
                  <a:cubicBezTo>
                    <a:pt x="117" y="1329"/>
                    <a:pt x="118" y="1327"/>
                    <a:pt x="119" y="1329"/>
                  </a:cubicBezTo>
                  <a:cubicBezTo>
                    <a:pt x="159" y="1413"/>
                    <a:pt x="159" y="1403"/>
                    <a:pt x="156" y="1400"/>
                  </a:cubicBezTo>
                  <a:close/>
                  <a:moveTo>
                    <a:pt x="217" y="1325"/>
                  </a:moveTo>
                  <a:cubicBezTo>
                    <a:pt x="220" y="1327"/>
                    <a:pt x="210" y="1334"/>
                    <a:pt x="210" y="1328"/>
                  </a:cubicBezTo>
                  <a:cubicBezTo>
                    <a:pt x="212" y="1325"/>
                    <a:pt x="214" y="1327"/>
                    <a:pt x="217" y="1325"/>
                  </a:cubicBezTo>
                  <a:close/>
                  <a:moveTo>
                    <a:pt x="182" y="1218"/>
                  </a:moveTo>
                  <a:cubicBezTo>
                    <a:pt x="188" y="1216"/>
                    <a:pt x="184" y="1224"/>
                    <a:pt x="189" y="1227"/>
                  </a:cubicBezTo>
                  <a:cubicBezTo>
                    <a:pt x="183" y="1229"/>
                    <a:pt x="184" y="1220"/>
                    <a:pt x="182" y="1218"/>
                  </a:cubicBezTo>
                  <a:close/>
                  <a:moveTo>
                    <a:pt x="339" y="1330"/>
                  </a:moveTo>
                  <a:cubicBezTo>
                    <a:pt x="343" y="1334"/>
                    <a:pt x="348" y="1326"/>
                    <a:pt x="351" y="1333"/>
                  </a:cubicBezTo>
                  <a:cubicBezTo>
                    <a:pt x="345" y="1334"/>
                    <a:pt x="340" y="1333"/>
                    <a:pt x="334" y="1333"/>
                  </a:cubicBezTo>
                  <a:cubicBezTo>
                    <a:pt x="333" y="1331"/>
                    <a:pt x="337" y="1333"/>
                    <a:pt x="339" y="1330"/>
                  </a:cubicBezTo>
                  <a:close/>
                  <a:moveTo>
                    <a:pt x="334" y="1341"/>
                  </a:moveTo>
                  <a:cubicBezTo>
                    <a:pt x="336" y="1340"/>
                    <a:pt x="338" y="1342"/>
                    <a:pt x="340" y="1342"/>
                  </a:cubicBezTo>
                  <a:cubicBezTo>
                    <a:pt x="342" y="1341"/>
                    <a:pt x="344" y="1342"/>
                    <a:pt x="346" y="1340"/>
                  </a:cubicBezTo>
                  <a:cubicBezTo>
                    <a:pt x="357" y="1342"/>
                    <a:pt x="367" y="1347"/>
                    <a:pt x="379" y="1338"/>
                  </a:cubicBezTo>
                  <a:cubicBezTo>
                    <a:pt x="387" y="1341"/>
                    <a:pt x="395" y="1339"/>
                    <a:pt x="403" y="1338"/>
                  </a:cubicBezTo>
                  <a:cubicBezTo>
                    <a:pt x="406" y="1343"/>
                    <a:pt x="399" y="1338"/>
                    <a:pt x="397" y="1342"/>
                  </a:cubicBezTo>
                  <a:cubicBezTo>
                    <a:pt x="395" y="1339"/>
                    <a:pt x="391" y="1345"/>
                    <a:pt x="389" y="1341"/>
                  </a:cubicBezTo>
                  <a:cubicBezTo>
                    <a:pt x="383" y="1345"/>
                    <a:pt x="378" y="1341"/>
                    <a:pt x="372" y="1345"/>
                  </a:cubicBezTo>
                  <a:cubicBezTo>
                    <a:pt x="367" y="1342"/>
                    <a:pt x="362" y="1346"/>
                    <a:pt x="357" y="1344"/>
                  </a:cubicBezTo>
                  <a:cubicBezTo>
                    <a:pt x="352" y="1342"/>
                    <a:pt x="346" y="1348"/>
                    <a:pt x="341" y="1343"/>
                  </a:cubicBezTo>
                  <a:cubicBezTo>
                    <a:pt x="335" y="1345"/>
                    <a:pt x="329" y="1350"/>
                    <a:pt x="324" y="1343"/>
                  </a:cubicBezTo>
                  <a:cubicBezTo>
                    <a:pt x="328" y="1342"/>
                    <a:pt x="330" y="1346"/>
                    <a:pt x="334" y="1341"/>
                  </a:cubicBezTo>
                  <a:close/>
                  <a:moveTo>
                    <a:pt x="321" y="1343"/>
                  </a:moveTo>
                  <a:cubicBezTo>
                    <a:pt x="321" y="1351"/>
                    <a:pt x="310" y="1347"/>
                    <a:pt x="306" y="1349"/>
                  </a:cubicBezTo>
                  <a:cubicBezTo>
                    <a:pt x="300" y="1351"/>
                    <a:pt x="295" y="1352"/>
                    <a:pt x="290" y="1353"/>
                  </a:cubicBezTo>
                  <a:cubicBezTo>
                    <a:pt x="284" y="1355"/>
                    <a:pt x="278" y="1355"/>
                    <a:pt x="272" y="1359"/>
                  </a:cubicBezTo>
                  <a:cubicBezTo>
                    <a:pt x="267" y="1360"/>
                    <a:pt x="265" y="1364"/>
                    <a:pt x="258" y="1364"/>
                  </a:cubicBezTo>
                  <a:cubicBezTo>
                    <a:pt x="249" y="1371"/>
                    <a:pt x="241" y="1374"/>
                    <a:pt x="233" y="1377"/>
                  </a:cubicBezTo>
                  <a:cubicBezTo>
                    <a:pt x="216" y="1388"/>
                    <a:pt x="203" y="1400"/>
                    <a:pt x="192" y="1412"/>
                  </a:cubicBezTo>
                  <a:cubicBezTo>
                    <a:pt x="191" y="1414"/>
                    <a:pt x="190" y="1415"/>
                    <a:pt x="191" y="1417"/>
                  </a:cubicBezTo>
                  <a:cubicBezTo>
                    <a:pt x="188" y="1420"/>
                    <a:pt x="186" y="1418"/>
                    <a:pt x="188" y="1417"/>
                  </a:cubicBezTo>
                  <a:cubicBezTo>
                    <a:pt x="190" y="1412"/>
                    <a:pt x="191" y="1406"/>
                    <a:pt x="196" y="1401"/>
                  </a:cubicBezTo>
                  <a:cubicBezTo>
                    <a:pt x="197" y="1396"/>
                    <a:pt x="204" y="1391"/>
                    <a:pt x="205" y="1385"/>
                  </a:cubicBezTo>
                  <a:cubicBezTo>
                    <a:pt x="211" y="1384"/>
                    <a:pt x="216" y="1375"/>
                    <a:pt x="225" y="1370"/>
                  </a:cubicBezTo>
                  <a:cubicBezTo>
                    <a:pt x="235" y="1364"/>
                    <a:pt x="236" y="1365"/>
                    <a:pt x="246" y="1358"/>
                  </a:cubicBezTo>
                  <a:cubicBezTo>
                    <a:pt x="248" y="1361"/>
                    <a:pt x="252" y="1355"/>
                    <a:pt x="255" y="1356"/>
                  </a:cubicBezTo>
                  <a:cubicBezTo>
                    <a:pt x="258" y="1356"/>
                    <a:pt x="261" y="1355"/>
                    <a:pt x="264" y="1352"/>
                  </a:cubicBezTo>
                  <a:cubicBezTo>
                    <a:pt x="267" y="1356"/>
                    <a:pt x="272" y="1352"/>
                    <a:pt x="275" y="1354"/>
                  </a:cubicBezTo>
                  <a:cubicBezTo>
                    <a:pt x="291" y="1345"/>
                    <a:pt x="306" y="1348"/>
                    <a:pt x="321" y="1343"/>
                  </a:cubicBezTo>
                  <a:close/>
                  <a:moveTo>
                    <a:pt x="193" y="1379"/>
                  </a:moveTo>
                  <a:cubicBezTo>
                    <a:pt x="192" y="1377"/>
                    <a:pt x="196" y="1374"/>
                    <a:pt x="198" y="1376"/>
                  </a:cubicBezTo>
                  <a:cubicBezTo>
                    <a:pt x="198" y="1371"/>
                    <a:pt x="203" y="1367"/>
                    <a:pt x="205" y="1363"/>
                  </a:cubicBezTo>
                  <a:cubicBezTo>
                    <a:pt x="211" y="1359"/>
                    <a:pt x="216" y="1355"/>
                    <a:pt x="221" y="1351"/>
                  </a:cubicBezTo>
                  <a:cubicBezTo>
                    <a:pt x="230" y="1347"/>
                    <a:pt x="237" y="1348"/>
                    <a:pt x="246" y="1341"/>
                  </a:cubicBezTo>
                  <a:cubicBezTo>
                    <a:pt x="251" y="1345"/>
                    <a:pt x="256" y="1336"/>
                    <a:pt x="262" y="1339"/>
                  </a:cubicBezTo>
                  <a:cubicBezTo>
                    <a:pt x="267" y="1334"/>
                    <a:pt x="271" y="1340"/>
                    <a:pt x="277" y="1336"/>
                  </a:cubicBezTo>
                  <a:cubicBezTo>
                    <a:pt x="286" y="1336"/>
                    <a:pt x="296" y="1336"/>
                    <a:pt x="305" y="1335"/>
                  </a:cubicBezTo>
                  <a:cubicBezTo>
                    <a:pt x="306" y="1338"/>
                    <a:pt x="303" y="1337"/>
                    <a:pt x="301" y="1338"/>
                  </a:cubicBezTo>
                  <a:cubicBezTo>
                    <a:pt x="298" y="1342"/>
                    <a:pt x="296" y="1337"/>
                    <a:pt x="293" y="1338"/>
                  </a:cubicBezTo>
                  <a:cubicBezTo>
                    <a:pt x="291" y="1341"/>
                    <a:pt x="290" y="1339"/>
                    <a:pt x="287" y="1340"/>
                  </a:cubicBezTo>
                  <a:cubicBezTo>
                    <a:pt x="284" y="1339"/>
                    <a:pt x="280" y="1341"/>
                    <a:pt x="275" y="1344"/>
                  </a:cubicBezTo>
                  <a:cubicBezTo>
                    <a:pt x="268" y="1341"/>
                    <a:pt x="260" y="1348"/>
                    <a:pt x="252" y="1346"/>
                  </a:cubicBezTo>
                  <a:cubicBezTo>
                    <a:pt x="250" y="1348"/>
                    <a:pt x="248" y="1349"/>
                    <a:pt x="246" y="1348"/>
                  </a:cubicBezTo>
                  <a:cubicBezTo>
                    <a:pt x="236" y="1354"/>
                    <a:pt x="235" y="1357"/>
                    <a:pt x="226" y="1357"/>
                  </a:cubicBezTo>
                  <a:cubicBezTo>
                    <a:pt x="224" y="1364"/>
                    <a:pt x="216" y="1364"/>
                    <a:pt x="214" y="1368"/>
                  </a:cubicBezTo>
                  <a:cubicBezTo>
                    <a:pt x="207" y="1371"/>
                    <a:pt x="208" y="1375"/>
                    <a:pt x="200" y="1376"/>
                  </a:cubicBezTo>
                  <a:cubicBezTo>
                    <a:pt x="199" y="1380"/>
                    <a:pt x="194" y="1384"/>
                    <a:pt x="191" y="1387"/>
                  </a:cubicBezTo>
                  <a:cubicBezTo>
                    <a:pt x="188" y="1384"/>
                    <a:pt x="189" y="1381"/>
                    <a:pt x="193" y="1379"/>
                  </a:cubicBezTo>
                  <a:close/>
                  <a:moveTo>
                    <a:pt x="199" y="1139"/>
                  </a:moveTo>
                  <a:cubicBezTo>
                    <a:pt x="195" y="1136"/>
                    <a:pt x="199" y="1133"/>
                    <a:pt x="194" y="1130"/>
                  </a:cubicBezTo>
                  <a:cubicBezTo>
                    <a:pt x="196" y="1124"/>
                    <a:pt x="191" y="1118"/>
                    <a:pt x="192" y="1112"/>
                  </a:cubicBezTo>
                  <a:cubicBezTo>
                    <a:pt x="172" y="1082"/>
                    <a:pt x="156" y="1052"/>
                    <a:pt x="135" y="1027"/>
                  </a:cubicBezTo>
                  <a:cubicBezTo>
                    <a:pt x="131" y="1022"/>
                    <a:pt x="125" y="1019"/>
                    <a:pt x="121" y="1011"/>
                  </a:cubicBezTo>
                  <a:cubicBezTo>
                    <a:pt x="118" y="1006"/>
                    <a:pt x="120" y="1008"/>
                    <a:pt x="116" y="1004"/>
                  </a:cubicBezTo>
                  <a:cubicBezTo>
                    <a:pt x="114" y="1002"/>
                    <a:pt x="115" y="999"/>
                    <a:pt x="113" y="997"/>
                  </a:cubicBezTo>
                  <a:cubicBezTo>
                    <a:pt x="111" y="993"/>
                    <a:pt x="107" y="991"/>
                    <a:pt x="105" y="988"/>
                  </a:cubicBezTo>
                  <a:cubicBezTo>
                    <a:pt x="105" y="989"/>
                    <a:pt x="106" y="986"/>
                    <a:pt x="105" y="985"/>
                  </a:cubicBezTo>
                  <a:cubicBezTo>
                    <a:pt x="105" y="985"/>
                    <a:pt x="99" y="984"/>
                    <a:pt x="100" y="982"/>
                  </a:cubicBezTo>
                  <a:cubicBezTo>
                    <a:pt x="102" y="976"/>
                    <a:pt x="85" y="961"/>
                    <a:pt x="80" y="952"/>
                  </a:cubicBezTo>
                  <a:cubicBezTo>
                    <a:pt x="80" y="951"/>
                    <a:pt x="78" y="949"/>
                    <a:pt x="78" y="948"/>
                  </a:cubicBezTo>
                  <a:cubicBezTo>
                    <a:pt x="79" y="945"/>
                    <a:pt x="77" y="947"/>
                    <a:pt x="75" y="943"/>
                  </a:cubicBezTo>
                  <a:cubicBezTo>
                    <a:pt x="75" y="943"/>
                    <a:pt x="76" y="942"/>
                    <a:pt x="75" y="941"/>
                  </a:cubicBezTo>
                  <a:cubicBezTo>
                    <a:pt x="70" y="932"/>
                    <a:pt x="58" y="920"/>
                    <a:pt x="53" y="907"/>
                  </a:cubicBezTo>
                  <a:cubicBezTo>
                    <a:pt x="58" y="904"/>
                    <a:pt x="61" y="910"/>
                    <a:pt x="64" y="915"/>
                  </a:cubicBezTo>
                  <a:cubicBezTo>
                    <a:pt x="65" y="919"/>
                    <a:pt x="73" y="924"/>
                    <a:pt x="70" y="927"/>
                  </a:cubicBezTo>
                  <a:cubicBezTo>
                    <a:pt x="77" y="930"/>
                    <a:pt x="83" y="943"/>
                    <a:pt x="90" y="947"/>
                  </a:cubicBezTo>
                  <a:cubicBezTo>
                    <a:pt x="93" y="952"/>
                    <a:pt x="96" y="956"/>
                    <a:pt x="99" y="960"/>
                  </a:cubicBezTo>
                  <a:cubicBezTo>
                    <a:pt x="97" y="963"/>
                    <a:pt x="100" y="962"/>
                    <a:pt x="101" y="963"/>
                  </a:cubicBezTo>
                  <a:cubicBezTo>
                    <a:pt x="101" y="966"/>
                    <a:pt x="102" y="968"/>
                    <a:pt x="104" y="967"/>
                  </a:cubicBezTo>
                  <a:cubicBezTo>
                    <a:pt x="107" y="969"/>
                    <a:pt x="109" y="979"/>
                    <a:pt x="114" y="977"/>
                  </a:cubicBezTo>
                  <a:cubicBezTo>
                    <a:pt x="113" y="980"/>
                    <a:pt x="116" y="984"/>
                    <a:pt x="119" y="985"/>
                  </a:cubicBezTo>
                  <a:cubicBezTo>
                    <a:pt x="124" y="994"/>
                    <a:pt x="128" y="995"/>
                    <a:pt x="134" y="1006"/>
                  </a:cubicBezTo>
                  <a:cubicBezTo>
                    <a:pt x="140" y="1014"/>
                    <a:pt x="146" y="1022"/>
                    <a:pt x="152" y="1030"/>
                  </a:cubicBezTo>
                  <a:cubicBezTo>
                    <a:pt x="154" y="1034"/>
                    <a:pt x="156" y="1034"/>
                    <a:pt x="158" y="1035"/>
                  </a:cubicBezTo>
                  <a:cubicBezTo>
                    <a:pt x="159" y="1040"/>
                    <a:pt x="167" y="1051"/>
                    <a:pt x="174" y="1061"/>
                  </a:cubicBezTo>
                  <a:cubicBezTo>
                    <a:pt x="180" y="1075"/>
                    <a:pt x="188" y="1090"/>
                    <a:pt x="193" y="1104"/>
                  </a:cubicBezTo>
                  <a:cubicBezTo>
                    <a:pt x="196" y="1111"/>
                    <a:pt x="198" y="1118"/>
                    <a:pt x="198" y="1125"/>
                  </a:cubicBezTo>
                  <a:cubicBezTo>
                    <a:pt x="203" y="1132"/>
                    <a:pt x="203" y="1139"/>
                    <a:pt x="203" y="1145"/>
                  </a:cubicBezTo>
                  <a:cubicBezTo>
                    <a:pt x="199" y="1148"/>
                    <a:pt x="199" y="1140"/>
                    <a:pt x="199" y="1139"/>
                  </a:cubicBezTo>
                  <a:close/>
                  <a:moveTo>
                    <a:pt x="228" y="1142"/>
                  </a:moveTo>
                  <a:cubicBezTo>
                    <a:pt x="236" y="1134"/>
                    <a:pt x="246" y="1126"/>
                    <a:pt x="252" y="1118"/>
                  </a:cubicBezTo>
                  <a:cubicBezTo>
                    <a:pt x="300" y="1093"/>
                    <a:pt x="301" y="1085"/>
                    <a:pt x="309" y="1081"/>
                  </a:cubicBezTo>
                  <a:cubicBezTo>
                    <a:pt x="462" y="985"/>
                    <a:pt x="471" y="976"/>
                    <a:pt x="485" y="967"/>
                  </a:cubicBezTo>
                  <a:cubicBezTo>
                    <a:pt x="503" y="945"/>
                    <a:pt x="507" y="947"/>
                    <a:pt x="510" y="941"/>
                  </a:cubicBezTo>
                  <a:cubicBezTo>
                    <a:pt x="557" y="905"/>
                    <a:pt x="553" y="907"/>
                    <a:pt x="551" y="909"/>
                  </a:cubicBezTo>
                  <a:cubicBezTo>
                    <a:pt x="517" y="950"/>
                    <a:pt x="499" y="964"/>
                    <a:pt x="486" y="978"/>
                  </a:cubicBezTo>
                  <a:cubicBezTo>
                    <a:pt x="437" y="1016"/>
                    <a:pt x="427" y="1019"/>
                    <a:pt x="415" y="1030"/>
                  </a:cubicBezTo>
                  <a:cubicBezTo>
                    <a:pt x="412" y="1032"/>
                    <a:pt x="412" y="1035"/>
                    <a:pt x="411" y="1035"/>
                  </a:cubicBezTo>
                  <a:cubicBezTo>
                    <a:pt x="371" y="1063"/>
                    <a:pt x="358" y="1069"/>
                    <a:pt x="346" y="1077"/>
                  </a:cubicBezTo>
                  <a:cubicBezTo>
                    <a:pt x="251" y="1133"/>
                    <a:pt x="244" y="1138"/>
                    <a:pt x="238" y="1142"/>
                  </a:cubicBezTo>
                  <a:cubicBezTo>
                    <a:pt x="217" y="1159"/>
                    <a:pt x="213" y="1164"/>
                    <a:pt x="208" y="1169"/>
                  </a:cubicBezTo>
                  <a:close/>
                  <a:moveTo>
                    <a:pt x="223" y="1067"/>
                  </a:moveTo>
                  <a:cubicBezTo>
                    <a:pt x="223" y="1065"/>
                    <a:pt x="223" y="1063"/>
                    <a:pt x="221" y="1061"/>
                  </a:cubicBezTo>
                  <a:cubicBezTo>
                    <a:pt x="226" y="1059"/>
                    <a:pt x="229" y="1064"/>
                    <a:pt x="223" y="1067"/>
                  </a:cubicBezTo>
                  <a:close/>
                  <a:moveTo>
                    <a:pt x="232" y="1100"/>
                  </a:moveTo>
                  <a:cubicBezTo>
                    <a:pt x="230" y="1094"/>
                    <a:pt x="242" y="1090"/>
                    <a:pt x="243" y="1085"/>
                  </a:cubicBezTo>
                  <a:cubicBezTo>
                    <a:pt x="362" y="999"/>
                    <a:pt x="360" y="990"/>
                    <a:pt x="366" y="989"/>
                  </a:cubicBezTo>
                  <a:cubicBezTo>
                    <a:pt x="390" y="969"/>
                    <a:pt x="398" y="972"/>
                    <a:pt x="400" y="969"/>
                  </a:cubicBezTo>
                  <a:cubicBezTo>
                    <a:pt x="434" y="942"/>
                    <a:pt x="438" y="946"/>
                    <a:pt x="443" y="940"/>
                  </a:cubicBezTo>
                  <a:cubicBezTo>
                    <a:pt x="503" y="895"/>
                    <a:pt x="520" y="886"/>
                    <a:pt x="537" y="875"/>
                  </a:cubicBezTo>
                  <a:cubicBezTo>
                    <a:pt x="594" y="856"/>
                    <a:pt x="595" y="858"/>
                    <a:pt x="592" y="860"/>
                  </a:cubicBezTo>
                  <a:cubicBezTo>
                    <a:pt x="575" y="865"/>
                    <a:pt x="573" y="867"/>
                    <a:pt x="571" y="865"/>
                  </a:cubicBezTo>
                  <a:cubicBezTo>
                    <a:pt x="463" y="940"/>
                    <a:pt x="448" y="949"/>
                    <a:pt x="432" y="965"/>
                  </a:cubicBezTo>
                  <a:cubicBezTo>
                    <a:pt x="322" y="1042"/>
                    <a:pt x="316" y="1041"/>
                    <a:pt x="309" y="1047"/>
                  </a:cubicBezTo>
                  <a:cubicBezTo>
                    <a:pt x="287" y="1062"/>
                    <a:pt x="287" y="1060"/>
                    <a:pt x="285" y="1062"/>
                  </a:cubicBezTo>
                  <a:cubicBezTo>
                    <a:pt x="261" y="1080"/>
                    <a:pt x="257" y="1087"/>
                    <a:pt x="255" y="1084"/>
                  </a:cubicBezTo>
                  <a:close/>
                  <a:moveTo>
                    <a:pt x="231" y="1037"/>
                  </a:moveTo>
                  <a:cubicBezTo>
                    <a:pt x="230" y="1036"/>
                    <a:pt x="229" y="1035"/>
                    <a:pt x="228" y="1034"/>
                  </a:cubicBezTo>
                  <a:cubicBezTo>
                    <a:pt x="230" y="1033"/>
                    <a:pt x="231" y="1032"/>
                    <a:pt x="232" y="1032"/>
                  </a:cubicBezTo>
                  <a:cubicBezTo>
                    <a:pt x="232" y="1033"/>
                    <a:pt x="233" y="1034"/>
                    <a:pt x="234" y="1035"/>
                  </a:cubicBezTo>
                  <a:cubicBezTo>
                    <a:pt x="233" y="1036"/>
                    <a:pt x="232" y="1036"/>
                    <a:pt x="231" y="1037"/>
                  </a:cubicBezTo>
                  <a:close/>
                  <a:moveTo>
                    <a:pt x="269" y="855"/>
                  </a:moveTo>
                  <a:cubicBezTo>
                    <a:pt x="270" y="855"/>
                    <a:pt x="267" y="849"/>
                    <a:pt x="267" y="849"/>
                  </a:cubicBezTo>
                  <a:cubicBezTo>
                    <a:pt x="269" y="847"/>
                    <a:pt x="275" y="856"/>
                    <a:pt x="269" y="855"/>
                  </a:cubicBezTo>
                  <a:close/>
                  <a:moveTo>
                    <a:pt x="301" y="886"/>
                  </a:moveTo>
                  <a:cubicBezTo>
                    <a:pt x="298" y="882"/>
                    <a:pt x="298" y="880"/>
                    <a:pt x="302" y="877"/>
                  </a:cubicBezTo>
                  <a:cubicBezTo>
                    <a:pt x="305" y="881"/>
                    <a:pt x="305" y="884"/>
                    <a:pt x="301" y="886"/>
                  </a:cubicBezTo>
                  <a:close/>
                  <a:moveTo>
                    <a:pt x="301" y="817"/>
                  </a:moveTo>
                  <a:cubicBezTo>
                    <a:pt x="301" y="815"/>
                    <a:pt x="302" y="814"/>
                    <a:pt x="301" y="812"/>
                  </a:cubicBezTo>
                  <a:cubicBezTo>
                    <a:pt x="300" y="808"/>
                    <a:pt x="305" y="812"/>
                    <a:pt x="303" y="813"/>
                  </a:cubicBezTo>
                  <a:cubicBezTo>
                    <a:pt x="305" y="816"/>
                    <a:pt x="303" y="818"/>
                    <a:pt x="306" y="821"/>
                  </a:cubicBezTo>
                  <a:cubicBezTo>
                    <a:pt x="305" y="825"/>
                    <a:pt x="306" y="829"/>
                    <a:pt x="308" y="834"/>
                  </a:cubicBezTo>
                  <a:cubicBezTo>
                    <a:pt x="300" y="833"/>
                    <a:pt x="306" y="822"/>
                    <a:pt x="301" y="817"/>
                  </a:cubicBezTo>
                  <a:close/>
                  <a:moveTo>
                    <a:pt x="481" y="717"/>
                  </a:moveTo>
                  <a:cubicBezTo>
                    <a:pt x="482" y="721"/>
                    <a:pt x="472" y="722"/>
                    <a:pt x="468" y="723"/>
                  </a:cubicBezTo>
                  <a:cubicBezTo>
                    <a:pt x="467" y="719"/>
                    <a:pt x="478" y="718"/>
                    <a:pt x="481" y="717"/>
                  </a:cubicBezTo>
                  <a:close/>
                  <a:moveTo>
                    <a:pt x="463" y="722"/>
                  </a:moveTo>
                  <a:cubicBezTo>
                    <a:pt x="465" y="726"/>
                    <a:pt x="456" y="728"/>
                    <a:pt x="455" y="728"/>
                  </a:cubicBezTo>
                  <a:cubicBezTo>
                    <a:pt x="452" y="724"/>
                    <a:pt x="461" y="722"/>
                    <a:pt x="463" y="722"/>
                  </a:cubicBezTo>
                  <a:close/>
                  <a:moveTo>
                    <a:pt x="356" y="782"/>
                  </a:moveTo>
                  <a:cubicBezTo>
                    <a:pt x="358" y="781"/>
                    <a:pt x="359" y="780"/>
                    <a:pt x="361" y="778"/>
                  </a:cubicBezTo>
                  <a:cubicBezTo>
                    <a:pt x="368" y="777"/>
                    <a:pt x="358" y="783"/>
                    <a:pt x="356" y="785"/>
                  </a:cubicBezTo>
                  <a:cubicBezTo>
                    <a:pt x="353" y="786"/>
                    <a:pt x="354" y="783"/>
                    <a:pt x="356" y="782"/>
                  </a:cubicBezTo>
                  <a:close/>
                  <a:moveTo>
                    <a:pt x="393" y="618"/>
                  </a:moveTo>
                  <a:cubicBezTo>
                    <a:pt x="387" y="621"/>
                    <a:pt x="392" y="614"/>
                    <a:pt x="388" y="612"/>
                  </a:cubicBezTo>
                  <a:cubicBezTo>
                    <a:pt x="392" y="609"/>
                    <a:pt x="392" y="617"/>
                    <a:pt x="393" y="618"/>
                  </a:cubicBezTo>
                  <a:close/>
                  <a:moveTo>
                    <a:pt x="407" y="682"/>
                  </a:moveTo>
                  <a:cubicBezTo>
                    <a:pt x="410" y="678"/>
                    <a:pt x="412" y="674"/>
                    <a:pt x="418" y="671"/>
                  </a:cubicBezTo>
                  <a:cubicBezTo>
                    <a:pt x="450" y="660"/>
                    <a:pt x="454" y="654"/>
                    <a:pt x="457" y="653"/>
                  </a:cubicBezTo>
                  <a:cubicBezTo>
                    <a:pt x="483" y="644"/>
                    <a:pt x="490" y="641"/>
                    <a:pt x="496" y="639"/>
                  </a:cubicBezTo>
                  <a:cubicBezTo>
                    <a:pt x="536" y="628"/>
                    <a:pt x="539" y="625"/>
                    <a:pt x="543" y="625"/>
                  </a:cubicBezTo>
                  <a:cubicBezTo>
                    <a:pt x="574" y="618"/>
                    <a:pt x="580" y="613"/>
                    <a:pt x="586" y="614"/>
                  </a:cubicBezTo>
                  <a:cubicBezTo>
                    <a:pt x="673" y="563"/>
                    <a:pt x="672" y="564"/>
                    <a:pt x="671" y="565"/>
                  </a:cubicBezTo>
                  <a:cubicBezTo>
                    <a:pt x="622" y="601"/>
                    <a:pt x="616" y="610"/>
                    <a:pt x="597" y="618"/>
                  </a:cubicBezTo>
                  <a:cubicBezTo>
                    <a:pt x="544" y="639"/>
                    <a:pt x="541" y="643"/>
                    <a:pt x="537" y="644"/>
                  </a:cubicBezTo>
                  <a:cubicBezTo>
                    <a:pt x="519" y="649"/>
                    <a:pt x="512" y="654"/>
                    <a:pt x="505" y="655"/>
                  </a:cubicBezTo>
                  <a:cubicBezTo>
                    <a:pt x="445" y="679"/>
                    <a:pt x="427" y="685"/>
                    <a:pt x="408" y="693"/>
                  </a:cubicBezTo>
                  <a:cubicBezTo>
                    <a:pt x="383" y="709"/>
                    <a:pt x="384" y="706"/>
                    <a:pt x="383" y="704"/>
                  </a:cubicBezTo>
                  <a:cubicBezTo>
                    <a:pt x="397" y="688"/>
                    <a:pt x="401" y="686"/>
                    <a:pt x="403" y="684"/>
                  </a:cubicBezTo>
                  <a:close/>
                  <a:moveTo>
                    <a:pt x="532" y="454"/>
                  </a:moveTo>
                  <a:cubicBezTo>
                    <a:pt x="532" y="450"/>
                    <a:pt x="531" y="447"/>
                    <a:pt x="535" y="444"/>
                  </a:cubicBezTo>
                  <a:cubicBezTo>
                    <a:pt x="538" y="448"/>
                    <a:pt x="536" y="451"/>
                    <a:pt x="532" y="454"/>
                  </a:cubicBezTo>
                  <a:close/>
                  <a:moveTo>
                    <a:pt x="627" y="333"/>
                  </a:moveTo>
                  <a:cubicBezTo>
                    <a:pt x="626" y="331"/>
                    <a:pt x="628" y="329"/>
                    <a:pt x="627" y="326"/>
                  </a:cubicBezTo>
                  <a:cubicBezTo>
                    <a:pt x="631" y="324"/>
                    <a:pt x="631" y="332"/>
                    <a:pt x="627" y="333"/>
                  </a:cubicBezTo>
                  <a:close/>
                  <a:moveTo>
                    <a:pt x="722" y="53"/>
                  </a:moveTo>
                  <a:cubicBezTo>
                    <a:pt x="723" y="56"/>
                    <a:pt x="721" y="59"/>
                    <a:pt x="718" y="61"/>
                  </a:cubicBezTo>
                  <a:cubicBezTo>
                    <a:pt x="713" y="58"/>
                    <a:pt x="719" y="56"/>
                    <a:pt x="722" y="53"/>
                  </a:cubicBezTo>
                  <a:close/>
                  <a:moveTo>
                    <a:pt x="670" y="251"/>
                  </a:moveTo>
                  <a:cubicBezTo>
                    <a:pt x="668" y="255"/>
                    <a:pt x="668" y="260"/>
                    <a:pt x="668" y="264"/>
                  </a:cubicBezTo>
                  <a:cubicBezTo>
                    <a:pt x="664" y="281"/>
                    <a:pt x="657" y="284"/>
                    <a:pt x="658" y="289"/>
                  </a:cubicBezTo>
                  <a:cubicBezTo>
                    <a:pt x="652" y="296"/>
                    <a:pt x="652" y="292"/>
                    <a:pt x="653" y="288"/>
                  </a:cubicBezTo>
                  <a:cubicBezTo>
                    <a:pt x="661" y="245"/>
                    <a:pt x="661" y="237"/>
                    <a:pt x="665" y="230"/>
                  </a:cubicBezTo>
                  <a:cubicBezTo>
                    <a:pt x="666" y="215"/>
                    <a:pt x="662" y="210"/>
                    <a:pt x="666" y="207"/>
                  </a:cubicBezTo>
                  <a:cubicBezTo>
                    <a:pt x="670" y="171"/>
                    <a:pt x="675" y="168"/>
                    <a:pt x="674" y="164"/>
                  </a:cubicBezTo>
                  <a:cubicBezTo>
                    <a:pt x="679" y="136"/>
                    <a:pt x="684" y="129"/>
                    <a:pt x="685" y="122"/>
                  </a:cubicBezTo>
                  <a:cubicBezTo>
                    <a:pt x="704" y="89"/>
                    <a:pt x="704" y="75"/>
                    <a:pt x="716" y="63"/>
                  </a:cubicBezTo>
                  <a:cubicBezTo>
                    <a:pt x="709" y="86"/>
                    <a:pt x="708" y="91"/>
                    <a:pt x="704" y="96"/>
                  </a:cubicBezTo>
                  <a:cubicBezTo>
                    <a:pt x="684" y="166"/>
                    <a:pt x="687" y="171"/>
                    <a:pt x="684" y="174"/>
                  </a:cubicBezTo>
                  <a:cubicBezTo>
                    <a:pt x="678" y="204"/>
                    <a:pt x="677" y="208"/>
                    <a:pt x="678" y="213"/>
                  </a:cubicBezTo>
                  <a:cubicBezTo>
                    <a:pt x="672" y="242"/>
                    <a:pt x="669" y="246"/>
                    <a:pt x="670" y="25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50000"/>
              </a:schemeClr>
            </a:solidFill>
            <a:ln>
              <a:noFill/>
            </a:ln>
          </p:spPr>
        </p:sp>
      </p:grpSp>
      <p:cxnSp>
        <p:nvCxnSpPr>
          <p:cNvPr id="7" name="Прямая соединительная линия 6"/>
          <p:cNvCxnSpPr/>
          <p:nvPr/>
        </p:nvCxnSpPr>
        <p:spPr>
          <a:xfrm>
            <a:off x="9112250" y="571500"/>
            <a:ext cx="0" cy="5275263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77965" y="507037"/>
            <a:ext cx="1571626" cy="5339932"/>
          </a:xfrm>
        </p:spPr>
        <p:txBody>
          <a:bodyPr vert="eaVert" rtlCol="0"/>
          <a:lstStyle/>
          <a:p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2933700" y="524373"/>
            <a:ext cx="5959577" cy="5322596"/>
          </a:xfrm>
        </p:spPr>
        <p:txBody>
          <a:bodyPr vert="eaVert" rtlCol="0"/>
          <a:lstStyle/>
          <a:p>
            <a:pPr lvl="0"/>
            <a:r>
              <a:rPr lang="ru-RU" noProof="1"/>
              <a:t>Образец текста</a:t>
            </a:r>
          </a:p>
          <a:p>
            <a:pPr lvl="1"/>
            <a:r>
              <a:rPr lang="ru-RU" noProof="1"/>
              <a:t>Второй уровень</a:t>
            </a:r>
          </a:p>
          <a:p>
            <a:pPr lvl="2"/>
            <a:r>
              <a:rPr lang="ru-RU" noProof="1"/>
              <a:t>Третий уровень</a:t>
            </a:r>
          </a:p>
          <a:p>
            <a:pPr lvl="3"/>
            <a:r>
              <a:rPr lang="ru-RU" noProof="1"/>
              <a:t>Четвертый уровень</a:t>
            </a:r>
          </a:p>
          <a:p>
            <a:pPr lvl="4"/>
            <a:r>
              <a:rPr lang="ru-RU" noProof="1"/>
              <a:t>Пятый уровень</a:t>
            </a:r>
          </a:p>
        </p:txBody>
      </p:sp>
      <p:sp>
        <p:nvSpPr>
          <p:cNvPr id="8" name="Дата 3"/>
          <p:cNvSpPr>
            <a:spLocks noGrp="1"/>
          </p:cNvSpPr>
          <p:nvPr>
            <p:ph type="dt" sz="half" idx="10"/>
          </p:nvPr>
        </p:nvSpPr>
        <p:spPr>
          <a:xfrm>
            <a:off x="9277350" y="6296025"/>
            <a:ext cx="2506663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65DCAA-253A-40B1-AF4A-FDEC73B7E044}" type="datetime1">
              <a:rPr lang="ru-RU"/>
              <a:pPr>
                <a:defRPr/>
              </a:pPr>
              <a:t>06.09.2024</a:t>
            </a:fld>
            <a:endParaRPr lang="ru-RU"/>
          </a:p>
        </p:txBody>
      </p:sp>
      <p:sp>
        <p:nvSpPr>
          <p:cNvPr id="9" name="Нижний колонтитул 4"/>
          <p:cNvSpPr>
            <a:spLocks noGrp="1"/>
          </p:cNvSpPr>
          <p:nvPr>
            <p:ph type="ftr" sz="quarter" idx="11"/>
          </p:nvPr>
        </p:nvSpPr>
        <p:spPr>
          <a:xfrm>
            <a:off x="2933700" y="6296025"/>
            <a:ext cx="5959475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0" name="Номер слайда 5"/>
          <p:cNvSpPr>
            <a:spLocks noGrp="1"/>
          </p:cNvSpPr>
          <p:nvPr>
            <p:ph type="sldNum" sz="quarter" idx="12"/>
          </p:nvPr>
        </p:nvSpPr>
        <p:spPr>
          <a:xfrm rot="5400000">
            <a:off x="8734425" y="2852738"/>
            <a:ext cx="5383213" cy="604837"/>
          </a:xfrm>
        </p:spPr>
        <p:txBody>
          <a:bodyPr/>
          <a:lstStyle>
            <a:lvl1pPr algn="l">
              <a:defRPr dirty="0" smtClean="0"/>
            </a:lvl1pPr>
          </a:lstStyle>
          <a:p>
            <a:pPr>
              <a:defRPr/>
            </a:pPr>
            <a:fld id="{3E748A3E-10C8-431D-A939-E988BE74BD5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Группа 7"/>
          <p:cNvGrpSpPr>
            <a:grpSpLocks/>
          </p:cNvGrpSpPr>
          <p:nvPr/>
        </p:nvGrpSpPr>
        <p:grpSpPr bwMode="auto"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5" name="Полилиния 5"/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  <p:sp>
          <p:nvSpPr>
            <p:cNvPr id="6" name="Полилиния 9"/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>
                <a:gd name="T0" fmla="*/ 0 w 3840"/>
                <a:gd name="T1" fmla="*/ 0 h 2160"/>
                <a:gd name="T2" fmla="*/ 3840 w 3840"/>
                <a:gd name="T3" fmla="*/ 2160 h 2160"/>
              </a:gdLst>
              <a:ahLst/>
              <a:cxnLst>
                <a:cxn ang="0">
                  <a:pos x="46" y="1082"/>
                </a:cxn>
                <a:cxn ang="0">
                  <a:pos x="9" y="827"/>
                </a:cxn>
                <a:cxn ang="0">
                  <a:pos x="0" y="1236"/>
                </a:cxn>
                <a:cxn ang="0">
                  <a:pos x="1415" y="115"/>
                </a:cxn>
                <a:cxn ang="0">
                  <a:pos x="1429" y="154"/>
                </a:cxn>
                <a:cxn ang="0">
                  <a:pos x="1008" y="95"/>
                </a:cxn>
                <a:cxn ang="0">
                  <a:pos x="1291" y="286"/>
                </a:cxn>
                <a:cxn ang="0">
                  <a:pos x="750" y="19"/>
                </a:cxn>
                <a:cxn ang="0">
                  <a:pos x="762" y="48"/>
                </a:cxn>
                <a:cxn ang="0">
                  <a:pos x="442" y="13"/>
                </a:cxn>
                <a:cxn ang="0">
                  <a:pos x="1507" y="2099"/>
                </a:cxn>
                <a:cxn ang="0">
                  <a:pos x="1392" y="2125"/>
                </a:cxn>
                <a:cxn ang="0">
                  <a:pos x="1365" y="2070"/>
                </a:cxn>
                <a:cxn ang="0">
                  <a:pos x="1289" y="1835"/>
                </a:cxn>
                <a:cxn ang="0">
                  <a:pos x="1416" y="1658"/>
                </a:cxn>
                <a:cxn ang="0">
                  <a:pos x="1350" y="1641"/>
                </a:cxn>
                <a:cxn ang="0">
                  <a:pos x="1298" y="1621"/>
                </a:cxn>
                <a:cxn ang="0">
                  <a:pos x="1261" y="1654"/>
                </a:cxn>
                <a:cxn ang="0">
                  <a:pos x="1180" y="1669"/>
                </a:cxn>
                <a:cxn ang="0">
                  <a:pos x="1060" y="1654"/>
                </a:cxn>
                <a:cxn ang="0">
                  <a:pos x="1128" y="1950"/>
                </a:cxn>
                <a:cxn ang="0">
                  <a:pos x="1219" y="2068"/>
                </a:cxn>
                <a:cxn ang="0">
                  <a:pos x="1265" y="1813"/>
                </a:cxn>
                <a:cxn ang="0">
                  <a:pos x="1221" y="1974"/>
                </a:cxn>
                <a:cxn ang="0">
                  <a:pos x="3775" y="1589"/>
                </a:cxn>
                <a:cxn ang="0">
                  <a:pos x="3492" y="1303"/>
                </a:cxn>
                <a:cxn ang="0">
                  <a:pos x="3606" y="1241"/>
                </a:cxn>
                <a:cxn ang="0">
                  <a:pos x="3546" y="1130"/>
                </a:cxn>
                <a:cxn ang="0">
                  <a:pos x="3235" y="816"/>
                </a:cxn>
                <a:cxn ang="0">
                  <a:pos x="3063" y="969"/>
                </a:cxn>
                <a:cxn ang="0">
                  <a:pos x="3189" y="1055"/>
                </a:cxn>
                <a:cxn ang="0">
                  <a:pos x="3221" y="955"/>
                </a:cxn>
                <a:cxn ang="0">
                  <a:pos x="3258" y="1325"/>
                </a:cxn>
                <a:cxn ang="0">
                  <a:pos x="3288" y="1411"/>
                </a:cxn>
                <a:cxn ang="0">
                  <a:pos x="3316" y="1469"/>
                </a:cxn>
                <a:cxn ang="0">
                  <a:pos x="3323" y="1621"/>
                </a:cxn>
                <a:cxn ang="0">
                  <a:pos x="3417" y="1589"/>
                </a:cxn>
                <a:cxn ang="0">
                  <a:pos x="3475" y="1379"/>
                </a:cxn>
                <a:cxn ang="0">
                  <a:pos x="3433" y="1927"/>
                </a:cxn>
                <a:cxn ang="0">
                  <a:pos x="3515" y="1831"/>
                </a:cxn>
                <a:cxn ang="0">
                  <a:pos x="3562" y="2105"/>
                </a:cxn>
                <a:cxn ang="0">
                  <a:pos x="3626" y="1989"/>
                </a:cxn>
                <a:cxn ang="0">
                  <a:pos x="3813" y="2063"/>
                </a:cxn>
                <a:cxn ang="0">
                  <a:pos x="3769" y="1741"/>
                </a:cxn>
                <a:cxn ang="0">
                  <a:pos x="3389" y="1014"/>
                </a:cxn>
                <a:cxn ang="0">
                  <a:pos x="3096" y="797"/>
                </a:cxn>
                <a:cxn ang="0">
                  <a:pos x="2983" y="905"/>
                </a:cxn>
                <a:cxn ang="0">
                  <a:pos x="3002" y="744"/>
                </a:cxn>
                <a:cxn ang="0">
                  <a:pos x="3026" y="809"/>
                </a:cxn>
                <a:cxn ang="0">
                  <a:pos x="3067" y="756"/>
                </a:cxn>
                <a:cxn ang="0">
                  <a:pos x="3118" y="1271"/>
                </a:cxn>
                <a:cxn ang="0">
                  <a:pos x="3120" y="859"/>
                </a:cxn>
                <a:cxn ang="0">
                  <a:pos x="3416" y="1199"/>
                </a:cxn>
                <a:cxn ang="0">
                  <a:pos x="3553" y="1558"/>
                </a:cxn>
                <a:cxn ang="0">
                  <a:pos x="437" y="58"/>
                </a:cxn>
                <a:cxn ang="0">
                  <a:pos x="909" y="300"/>
                </a:cxn>
                <a:cxn ang="0">
                  <a:pos x="1017" y="2112"/>
                </a:cxn>
                <a:cxn ang="0">
                  <a:pos x="762" y="166"/>
                </a:cxn>
                <a:cxn ang="0">
                  <a:pos x="575" y="50"/>
                </a:cxn>
                <a:cxn ang="0">
                  <a:pos x="319" y="0"/>
                </a:cxn>
                <a:cxn ang="0">
                  <a:pos x="1130" y="2049"/>
                </a:cxn>
                <a:cxn ang="0">
                  <a:pos x="1261" y="2110"/>
                </a:cxn>
                <a:cxn ang="0">
                  <a:pos x="1243" y="2131"/>
                </a:cxn>
              </a:cxnLst>
              <a:rect l="T0" t="T1" r="T2" b="T3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" name="Полилиния 13"/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>
                <a:gd name="T0" fmla="*/ 0 w 3840"/>
                <a:gd name="T1" fmla="*/ 0 h 2163"/>
                <a:gd name="T2" fmla="*/ 3840 w 3840"/>
                <a:gd name="T3" fmla="*/ 2163 h 2163"/>
              </a:gdLst>
              <a:ahLst/>
              <a:cxnLst>
                <a:cxn ang="0">
                  <a:pos x="3826" y="837"/>
                </a:cxn>
                <a:cxn ang="0">
                  <a:pos x="3818" y="1248"/>
                </a:cxn>
                <a:cxn ang="0">
                  <a:pos x="253" y="2138"/>
                </a:cxn>
                <a:cxn ang="0">
                  <a:pos x="2604" y="148"/>
                </a:cxn>
                <a:cxn ang="0">
                  <a:pos x="2451" y="421"/>
                </a:cxn>
                <a:cxn ang="0">
                  <a:pos x="2503" y="499"/>
                </a:cxn>
                <a:cxn ang="0">
                  <a:pos x="2630" y="602"/>
                </a:cxn>
                <a:cxn ang="0">
                  <a:pos x="2737" y="298"/>
                </a:cxn>
                <a:cxn ang="0">
                  <a:pos x="2626" y="146"/>
                </a:cxn>
                <a:cxn ang="0">
                  <a:pos x="2711" y="37"/>
                </a:cxn>
                <a:cxn ang="0">
                  <a:pos x="1796" y="808"/>
                </a:cxn>
                <a:cxn ang="0">
                  <a:pos x="1494" y="313"/>
                </a:cxn>
                <a:cxn ang="0">
                  <a:pos x="1822" y="537"/>
                </a:cxn>
                <a:cxn ang="0">
                  <a:pos x="1351" y="369"/>
                </a:cxn>
                <a:cxn ang="0">
                  <a:pos x="1660" y="604"/>
                </a:cxn>
                <a:cxn ang="0">
                  <a:pos x="1641" y="649"/>
                </a:cxn>
                <a:cxn ang="0">
                  <a:pos x="1213" y="598"/>
                </a:cxn>
                <a:cxn ang="0">
                  <a:pos x="1129" y="697"/>
                </a:cxn>
                <a:cxn ang="0">
                  <a:pos x="949" y="854"/>
                </a:cxn>
                <a:cxn ang="0">
                  <a:pos x="1210" y="878"/>
                </a:cxn>
                <a:cxn ang="0">
                  <a:pos x="1328" y="868"/>
                </a:cxn>
                <a:cxn ang="0">
                  <a:pos x="1371" y="955"/>
                </a:cxn>
                <a:cxn ang="0">
                  <a:pos x="1364" y="1165"/>
                </a:cxn>
                <a:cxn ang="0">
                  <a:pos x="1623" y="794"/>
                </a:cxn>
                <a:cxn ang="0">
                  <a:pos x="1542" y="306"/>
                </a:cxn>
                <a:cxn ang="0">
                  <a:pos x="1929" y="553"/>
                </a:cxn>
                <a:cxn ang="0">
                  <a:pos x="1809" y="599"/>
                </a:cxn>
                <a:cxn ang="0">
                  <a:pos x="1577" y="947"/>
                </a:cxn>
                <a:cxn ang="0">
                  <a:pos x="2680" y="8"/>
                </a:cxn>
                <a:cxn ang="0">
                  <a:pos x="2375" y="59"/>
                </a:cxn>
                <a:cxn ang="0">
                  <a:pos x="2394" y="120"/>
                </a:cxn>
                <a:cxn ang="0">
                  <a:pos x="3067" y="2073"/>
                </a:cxn>
                <a:cxn ang="0">
                  <a:pos x="2507" y="1934"/>
                </a:cxn>
                <a:cxn ang="0">
                  <a:pos x="2445" y="1925"/>
                </a:cxn>
                <a:cxn ang="0">
                  <a:pos x="2510" y="1957"/>
                </a:cxn>
                <a:cxn ang="0">
                  <a:pos x="2218" y="1874"/>
                </a:cxn>
                <a:cxn ang="0">
                  <a:pos x="2034" y="1783"/>
                </a:cxn>
                <a:cxn ang="0">
                  <a:pos x="1930" y="1807"/>
                </a:cxn>
                <a:cxn ang="0">
                  <a:pos x="1711" y="1802"/>
                </a:cxn>
                <a:cxn ang="0">
                  <a:pos x="1701" y="1929"/>
                </a:cxn>
                <a:cxn ang="0">
                  <a:pos x="1926" y="2060"/>
                </a:cxn>
                <a:cxn ang="0">
                  <a:pos x="2012" y="2129"/>
                </a:cxn>
                <a:cxn ang="0">
                  <a:pos x="1758" y="1909"/>
                </a:cxn>
                <a:cxn ang="0">
                  <a:pos x="2410" y="2031"/>
                </a:cxn>
                <a:cxn ang="0">
                  <a:pos x="2347" y="1993"/>
                </a:cxn>
                <a:cxn ang="0">
                  <a:pos x="2905" y="2136"/>
                </a:cxn>
                <a:cxn ang="0">
                  <a:pos x="2951" y="2160"/>
                </a:cxn>
                <a:cxn ang="0">
                  <a:pos x="766" y="1914"/>
                </a:cxn>
                <a:cxn ang="0">
                  <a:pos x="2757" y="1997"/>
                </a:cxn>
                <a:cxn ang="0">
                  <a:pos x="617" y="2097"/>
                </a:cxn>
                <a:cxn ang="0">
                  <a:pos x="657" y="1830"/>
                </a:cxn>
                <a:cxn ang="0">
                  <a:pos x="485" y="1901"/>
                </a:cxn>
                <a:cxn ang="0">
                  <a:pos x="512" y="1713"/>
                </a:cxn>
                <a:cxn ang="0">
                  <a:pos x="431" y="1690"/>
                </a:cxn>
                <a:cxn ang="0">
                  <a:pos x="393" y="1490"/>
                </a:cxn>
                <a:cxn ang="0">
                  <a:pos x="278" y="1465"/>
                </a:cxn>
                <a:cxn ang="0">
                  <a:pos x="140" y="1464"/>
                </a:cxn>
                <a:cxn ang="0">
                  <a:pos x="175" y="1649"/>
                </a:cxn>
                <a:cxn ang="0">
                  <a:pos x="265" y="1814"/>
                </a:cxn>
                <a:cxn ang="0">
                  <a:pos x="346" y="1939"/>
                </a:cxn>
                <a:cxn ang="0">
                  <a:pos x="93" y="1944"/>
                </a:cxn>
                <a:cxn ang="0">
                  <a:pos x="243" y="1496"/>
                </a:cxn>
                <a:cxn ang="0">
                  <a:pos x="752" y="1865"/>
                </a:cxn>
              </a:cxnLst>
              <a:rect l="T0" t="T1" r="T2" b="T3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8" name="Полилиния 57"/>
          <p:cNvSpPr>
            <a:spLocks/>
          </p:cNvSpPr>
          <p:nvPr/>
        </p:nvSpPr>
        <p:spPr bwMode="auto">
          <a:xfrm>
            <a:off x="4456113" y="31750"/>
            <a:ext cx="0" cy="1588"/>
          </a:xfrm>
          <a:custGeom>
            <a:avLst/>
            <a:gdLst>
              <a:gd name="T0" fmla="*/ 0 w 2"/>
              <a:gd name="T1" fmla="*/ 0 h 2"/>
              <a:gd name="T2" fmla="*/ 0 w 2"/>
              <a:gd name="T3" fmla="*/ 2 h 2"/>
            </a:gdLst>
            <a:ahLst/>
            <a:cxnLst>
              <a:cxn ang="0">
                <a:pos x="0" y="0"/>
              </a:cxn>
              <a:cxn ang="0">
                <a:pos x="2" y="0"/>
              </a:cxn>
              <a:cxn ang="0">
                <a:pos x="0" y="2"/>
              </a:cxn>
              <a:cxn ang="0">
                <a:pos x="0" y="0"/>
              </a:cxn>
            </a:cxnLst>
            <a:rect l="T0" t="T1" r="T2" b="T3"/>
            <a:pathLst>
              <a:path w="2" h="2">
                <a:moveTo>
                  <a:pt x="0" y="0"/>
                </a:moveTo>
                <a:lnTo>
                  <a:pt x="2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0466D"/>
          </a:solidFill>
          <a:ln w="0">
            <a:solidFill>
              <a:srgbClr val="30466D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9" name="Группа 8"/>
          <p:cNvGrpSpPr>
            <a:grpSpLocks/>
          </p:cNvGrpSpPr>
          <p:nvPr/>
        </p:nvGrpSpPr>
        <p:grpSpPr bwMode="auto">
          <a:xfrm>
            <a:off x="7319963" y="468313"/>
            <a:ext cx="4875212" cy="5922962"/>
            <a:chOff x="7320300" y="467784"/>
            <a:chExt cx="4875213" cy="5922963"/>
          </a:xfrm>
        </p:grpSpPr>
        <p:sp>
          <p:nvSpPr>
            <p:cNvPr id="10" name="Полилиния 206"/>
            <p:cNvSpPr/>
            <p:nvPr/>
          </p:nvSpPr>
          <p:spPr bwMode="auto">
            <a:xfrm>
              <a:off x="7320300" y="467784"/>
              <a:ext cx="4875213" cy="5922963"/>
            </a:xfrm>
            <a:custGeom>
              <a:avLst/>
              <a:gdLst/>
              <a:ahLst/>
              <a:cxnLst/>
              <a:rect l="0" t="0" r="r" b="b"/>
              <a:pathLst>
                <a:path w="3071" h="3731">
                  <a:moveTo>
                    <a:pt x="199" y="0"/>
                  </a:moveTo>
                  <a:lnTo>
                    <a:pt x="3071" y="0"/>
                  </a:lnTo>
                  <a:lnTo>
                    <a:pt x="3071" y="3731"/>
                  </a:lnTo>
                  <a:lnTo>
                    <a:pt x="199" y="3731"/>
                  </a:lnTo>
                  <a:lnTo>
                    <a:pt x="164" y="3728"/>
                  </a:lnTo>
                  <a:lnTo>
                    <a:pt x="130" y="3719"/>
                  </a:lnTo>
                  <a:lnTo>
                    <a:pt x="98" y="3704"/>
                  </a:lnTo>
                  <a:lnTo>
                    <a:pt x="71" y="3683"/>
                  </a:lnTo>
                  <a:lnTo>
                    <a:pt x="46" y="3660"/>
                  </a:lnTo>
                  <a:lnTo>
                    <a:pt x="27" y="3631"/>
                  </a:lnTo>
                  <a:lnTo>
                    <a:pt x="12" y="3601"/>
                  </a:lnTo>
                  <a:lnTo>
                    <a:pt x="3" y="3567"/>
                  </a:lnTo>
                  <a:lnTo>
                    <a:pt x="0" y="3531"/>
                  </a:lnTo>
                  <a:lnTo>
                    <a:pt x="0" y="199"/>
                  </a:lnTo>
                  <a:lnTo>
                    <a:pt x="3" y="164"/>
                  </a:lnTo>
                  <a:lnTo>
                    <a:pt x="12" y="130"/>
                  </a:lnTo>
                  <a:lnTo>
                    <a:pt x="27" y="98"/>
                  </a:lnTo>
                  <a:lnTo>
                    <a:pt x="46" y="71"/>
                  </a:lnTo>
                  <a:lnTo>
                    <a:pt x="71" y="46"/>
                  </a:lnTo>
                  <a:lnTo>
                    <a:pt x="98" y="27"/>
                  </a:lnTo>
                  <a:lnTo>
                    <a:pt x="130" y="12"/>
                  </a:lnTo>
                  <a:lnTo>
                    <a:pt x="164" y="2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1" name="Полилиния 211"/>
            <p:cNvSpPr>
              <a:spLocks/>
            </p:cNvSpPr>
            <p:nvPr/>
          </p:nvSpPr>
          <p:spPr bwMode="auto">
            <a:xfrm>
              <a:off x="7505469" y="661988"/>
              <a:ext cx="4686300" cy="5543550"/>
            </a:xfrm>
            <a:custGeom>
              <a:avLst/>
              <a:gdLst>
                <a:gd name="T0" fmla="*/ 0 w 2952"/>
                <a:gd name="T1" fmla="*/ 0 h 3492"/>
                <a:gd name="T2" fmla="*/ 2952 w 2952"/>
                <a:gd name="T3" fmla="*/ 3492 h 3492"/>
              </a:gdLst>
              <a:ahLst/>
              <a:cxnLst>
                <a:cxn ang="0">
                  <a:pos x="79" y="0"/>
                </a:cxn>
                <a:cxn ang="0">
                  <a:pos x="2952" y="0"/>
                </a:cxn>
                <a:cxn ang="0">
                  <a:pos x="2952" y="25"/>
                </a:cxn>
                <a:cxn ang="0">
                  <a:pos x="79" y="25"/>
                </a:cxn>
                <a:cxn ang="0">
                  <a:pos x="62" y="27"/>
                </a:cxn>
                <a:cxn ang="0">
                  <a:pos x="48" y="35"/>
                </a:cxn>
                <a:cxn ang="0">
                  <a:pos x="35" y="47"/>
                </a:cxn>
                <a:cxn ang="0">
                  <a:pos x="26" y="63"/>
                </a:cxn>
                <a:cxn ang="0">
                  <a:pos x="24" y="80"/>
                </a:cxn>
                <a:cxn ang="0">
                  <a:pos x="24" y="3411"/>
                </a:cxn>
                <a:cxn ang="0">
                  <a:pos x="26" y="3429"/>
                </a:cxn>
                <a:cxn ang="0">
                  <a:pos x="35" y="3444"/>
                </a:cxn>
                <a:cxn ang="0">
                  <a:pos x="48" y="3457"/>
                </a:cxn>
                <a:cxn ang="0">
                  <a:pos x="62" y="3466"/>
                </a:cxn>
                <a:cxn ang="0">
                  <a:pos x="79" y="3468"/>
                </a:cxn>
                <a:cxn ang="0">
                  <a:pos x="2951" y="3468"/>
                </a:cxn>
                <a:cxn ang="0">
                  <a:pos x="2951" y="3492"/>
                </a:cxn>
                <a:cxn ang="0">
                  <a:pos x="79" y="3492"/>
                </a:cxn>
                <a:cxn ang="0">
                  <a:pos x="59" y="3489"/>
                </a:cxn>
                <a:cxn ang="0">
                  <a:pos x="40" y="3481"/>
                </a:cxn>
                <a:cxn ang="0">
                  <a:pos x="23" y="3469"/>
                </a:cxn>
                <a:cxn ang="0">
                  <a:pos x="11" y="3452"/>
                </a:cxn>
                <a:cxn ang="0">
                  <a:pos x="3" y="3433"/>
                </a:cxn>
                <a:cxn ang="0">
                  <a:pos x="0" y="3411"/>
                </a:cxn>
                <a:cxn ang="0">
                  <a:pos x="0" y="80"/>
                </a:cxn>
                <a:cxn ang="0">
                  <a:pos x="3" y="60"/>
                </a:cxn>
                <a:cxn ang="0">
                  <a:pos x="11" y="41"/>
                </a:cxn>
                <a:cxn ang="0">
                  <a:pos x="23" y="24"/>
                </a:cxn>
                <a:cxn ang="0">
                  <a:pos x="40" y="11"/>
                </a:cxn>
                <a:cxn ang="0">
                  <a:pos x="59" y="4"/>
                </a:cxn>
                <a:cxn ang="0">
                  <a:pos x="79" y="0"/>
                </a:cxn>
              </a:cxnLst>
              <a:rect l="T0" t="T1" r="T2" b="T3"/>
              <a:pathLst>
                <a:path w="2952" h="3492">
                  <a:moveTo>
                    <a:pt x="79" y="0"/>
                  </a:moveTo>
                  <a:lnTo>
                    <a:pt x="2952" y="0"/>
                  </a:lnTo>
                  <a:lnTo>
                    <a:pt x="2952" y="25"/>
                  </a:lnTo>
                  <a:lnTo>
                    <a:pt x="79" y="25"/>
                  </a:lnTo>
                  <a:lnTo>
                    <a:pt x="62" y="27"/>
                  </a:lnTo>
                  <a:lnTo>
                    <a:pt x="48" y="35"/>
                  </a:lnTo>
                  <a:lnTo>
                    <a:pt x="35" y="47"/>
                  </a:lnTo>
                  <a:lnTo>
                    <a:pt x="26" y="63"/>
                  </a:lnTo>
                  <a:lnTo>
                    <a:pt x="24" y="80"/>
                  </a:lnTo>
                  <a:lnTo>
                    <a:pt x="24" y="3411"/>
                  </a:lnTo>
                  <a:lnTo>
                    <a:pt x="26" y="3429"/>
                  </a:lnTo>
                  <a:lnTo>
                    <a:pt x="35" y="3444"/>
                  </a:lnTo>
                  <a:lnTo>
                    <a:pt x="48" y="3457"/>
                  </a:lnTo>
                  <a:lnTo>
                    <a:pt x="62" y="3466"/>
                  </a:lnTo>
                  <a:lnTo>
                    <a:pt x="79" y="3468"/>
                  </a:lnTo>
                  <a:lnTo>
                    <a:pt x="2951" y="3468"/>
                  </a:lnTo>
                  <a:lnTo>
                    <a:pt x="2951" y="3492"/>
                  </a:lnTo>
                  <a:lnTo>
                    <a:pt x="79" y="3492"/>
                  </a:lnTo>
                  <a:lnTo>
                    <a:pt x="59" y="3489"/>
                  </a:lnTo>
                  <a:lnTo>
                    <a:pt x="40" y="3481"/>
                  </a:lnTo>
                  <a:lnTo>
                    <a:pt x="23" y="3469"/>
                  </a:lnTo>
                  <a:lnTo>
                    <a:pt x="11" y="3452"/>
                  </a:lnTo>
                  <a:lnTo>
                    <a:pt x="3" y="3433"/>
                  </a:lnTo>
                  <a:lnTo>
                    <a:pt x="0" y="3411"/>
                  </a:lnTo>
                  <a:lnTo>
                    <a:pt x="0" y="80"/>
                  </a:lnTo>
                  <a:lnTo>
                    <a:pt x="3" y="60"/>
                  </a:lnTo>
                  <a:lnTo>
                    <a:pt x="11" y="41"/>
                  </a:lnTo>
                  <a:lnTo>
                    <a:pt x="23" y="24"/>
                  </a:lnTo>
                  <a:lnTo>
                    <a:pt x="40" y="11"/>
                  </a:lnTo>
                  <a:lnTo>
                    <a:pt x="59" y="4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cxnSp>
          <p:nvCxnSpPr>
            <p:cNvPr id="12" name="Прямая соединительная линия 9"/>
            <p:cNvCxnSpPr/>
            <p:nvPr/>
          </p:nvCxnSpPr>
          <p:spPr>
            <a:xfrm>
              <a:off x="8014037" y="4628622"/>
              <a:ext cx="693738" cy="0"/>
            </a:xfrm>
            <a:prstGeom prst="line">
              <a:avLst/>
            </a:prstGeom>
            <a:ln w="381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7920752" y="1023867"/>
            <a:ext cx="3793678" cy="3349641"/>
          </a:xfrm>
        </p:spPr>
        <p:txBody>
          <a:bodyPr rtlCol="0">
            <a:normAutofit/>
          </a:bodyPr>
          <a:lstStyle>
            <a:lvl1pPr algn="l">
              <a:lnSpc>
                <a:spcPct val="105000"/>
              </a:lnSpc>
              <a:defRPr sz="3900" baseline="0">
                <a:solidFill>
                  <a:schemeClr val="bg2"/>
                </a:solidFill>
              </a:defRPr>
            </a:lvl1pPr>
          </a:lstStyle>
          <a:p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3" name="Подзаголовок 2"/>
          <p:cNvSpPr>
            <a:spLocks noGrp="1"/>
          </p:cNvSpPr>
          <p:nvPr>
            <p:ph type="subTitle" idx="1"/>
          </p:nvPr>
        </p:nvSpPr>
        <p:spPr>
          <a:xfrm>
            <a:off x="7920752" y="4945377"/>
            <a:ext cx="3793678" cy="1037760"/>
          </a:xfrm>
        </p:spPr>
        <p:txBody>
          <a:bodyPr rtlCol="0">
            <a:normAutofit/>
          </a:bodyPr>
          <a:lstStyle>
            <a:lvl1pPr marL="0" indent="0" algn="l">
              <a:lnSpc>
                <a:spcPct val="130000"/>
              </a:lnSpc>
              <a:buNone/>
              <a:defRPr sz="2000" baseline="0">
                <a:solidFill>
                  <a:schemeClr val="bg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noProof="1" smtClean="0"/>
              <a:t>Образец подзаголовка</a:t>
            </a:r>
            <a:endParaRPr lang="ru-RU" noProof="1"/>
          </a:p>
        </p:txBody>
      </p:sp>
      <p:sp>
        <p:nvSpPr>
          <p:cNvPr id="13" name="Дата 3"/>
          <p:cNvSpPr>
            <a:spLocks noGrp="1"/>
          </p:cNvSpPr>
          <p:nvPr>
            <p:ph type="dt" sz="half" idx="10"/>
          </p:nvPr>
        </p:nvSpPr>
        <p:spPr>
          <a:xfrm>
            <a:off x="8972550" y="6442075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B17D27-4775-486C-8F03-F5C6D8E09619}" type="datetime1">
              <a:rPr lang="ru-RU"/>
              <a:pPr>
                <a:defRPr/>
              </a:pPr>
              <a:t>06.09.2024</a:t>
            </a:fld>
            <a:endParaRPr lang="ru-RU"/>
          </a:p>
        </p:txBody>
      </p:sp>
      <p:sp>
        <p:nvSpPr>
          <p:cNvPr id="14" name="Нижний колонтитул 4"/>
          <p:cNvSpPr>
            <a:spLocks noGrp="1"/>
          </p:cNvSpPr>
          <p:nvPr>
            <p:ph type="ftr" sz="quarter" idx="11"/>
          </p:nvPr>
        </p:nvSpPr>
        <p:spPr>
          <a:xfrm>
            <a:off x="4032250" y="6442075"/>
            <a:ext cx="4114800" cy="365125"/>
          </a:xfrm>
        </p:spPr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5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466725" y="6442075"/>
            <a:ext cx="2754313" cy="365125"/>
          </a:xfrm>
        </p:spPr>
        <p:txBody>
          <a:bodyPr anchor="ctr"/>
          <a:lstStyle>
            <a:lvl1pPr algn="l">
              <a:defRPr sz="1200" dirty="0" smtClean="0"/>
            </a:lvl1pPr>
          </a:lstStyle>
          <a:p>
            <a:pPr>
              <a:defRPr/>
            </a:pPr>
            <a:fld id="{2B97F6F0-D71E-4C0A-9417-3E72A3EE95D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 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 rtlCol="0"/>
          <a:lstStyle/>
          <a:p>
            <a:pPr lvl="0"/>
            <a:r>
              <a:rPr lang="ru-RU" noProof="1"/>
              <a:t>Образец текста</a:t>
            </a:r>
          </a:p>
          <a:p>
            <a:pPr lvl="1"/>
            <a:r>
              <a:rPr lang="ru-RU" noProof="1"/>
              <a:t>Второй уровень</a:t>
            </a:r>
          </a:p>
          <a:p>
            <a:pPr lvl="2"/>
            <a:r>
              <a:rPr lang="ru-RU" noProof="1"/>
              <a:t>Третий уровень</a:t>
            </a:r>
          </a:p>
          <a:p>
            <a:pPr lvl="3"/>
            <a:r>
              <a:rPr lang="ru-RU" noProof="1"/>
              <a:t>Четвертый уровень</a:t>
            </a:r>
          </a:p>
          <a:p>
            <a:pPr lvl="4"/>
            <a:r>
              <a:rPr lang="ru-RU" noProof="1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039CB6-05CE-40A0-B4EE-BA60A05FE42E}" type="datetime1">
              <a:rPr lang="ru-RU"/>
              <a:pPr>
                <a:defRPr/>
              </a:pPr>
              <a:t>06.09.2024</a:t>
            </a:fld>
            <a:endParaRPr lang="ru-RU"/>
          </a:p>
        </p:txBody>
      </p:sp>
      <p:sp>
        <p:nvSpPr>
          <p:cNvPr id="5" name="Нижний колонтитул 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 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797632-EA22-462F-9C0E-355E44C5F76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типа содержимог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2933699" y="2438399"/>
            <a:ext cx="4160520" cy="3657601"/>
          </a:xfrm>
        </p:spPr>
        <p:txBody>
          <a:bodyPr rtlCol="0"/>
          <a:lstStyle/>
          <a:p>
            <a:pPr lvl="0"/>
            <a:r>
              <a:rPr lang="ru-RU" noProof="1"/>
              <a:t>Образец текста</a:t>
            </a:r>
          </a:p>
          <a:p>
            <a:pPr lvl="1"/>
            <a:r>
              <a:rPr lang="ru-RU" noProof="1"/>
              <a:t>Второй уровень</a:t>
            </a:r>
          </a:p>
          <a:p>
            <a:pPr lvl="2"/>
            <a:r>
              <a:rPr lang="ru-RU" noProof="1"/>
              <a:t>Третий уровень</a:t>
            </a:r>
          </a:p>
          <a:p>
            <a:pPr lvl="3"/>
            <a:r>
              <a:rPr lang="ru-RU" noProof="1"/>
              <a:t>Четвертый уровень</a:t>
            </a:r>
          </a:p>
          <a:p>
            <a:pPr lvl="4"/>
            <a:r>
              <a:rPr lang="ru-RU" noProof="1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7543751" y="2438399"/>
            <a:ext cx="4160520" cy="3657601"/>
          </a:xfrm>
        </p:spPr>
        <p:txBody>
          <a:bodyPr rtlCol="0"/>
          <a:lstStyle/>
          <a:p>
            <a:pPr lvl="0"/>
            <a:r>
              <a:rPr lang="ru-RU" noProof="1"/>
              <a:t>Образец текста</a:t>
            </a:r>
          </a:p>
          <a:p>
            <a:pPr lvl="1"/>
            <a:r>
              <a:rPr lang="ru-RU" noProof="1"/>
              <a:t>Второй уровень</a:t>
            </a:r>
          </a:p>
          <a:p>
            <a:pPr lvl="2"/>
            <a:r>
              <a:rPr lang="ru-RU" noProof="1"/>
              <a:t>Третий уровень</a:t>
            </a:r>
          </a:p>
          <a:p>
            <a:pPr lvl="3"/>
            <a:r>
              <a:rPr lang="ru-RU" noProof="1"/>
              <a:t>Четвертый уровень</a:t>
            </a:r>
          </a:p>
          <a:p>
            <a:pPr lvl="4"/>
            <a:r>
              <a:rPr lang="ru-RU" noProof="1"/>
              <a:t>Пятый уровень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076A19-BE04-4B15-8E8F-7DAB9DAAC508}" type="datetime1">
              <a:rPr lang="ru-RU"/>
              <a:pPr>
                <a:defRPr/>
              </a:pPr>
              <a:t>06.09.2024</a:t>
            </a:fld>
            <a:endParaRPr lang="ru-RU"/>
          </a:p>
        </p:txBody>
      </p:sp>
      <p:sp>
        <p:nvSpPr>
          <p:cNvPr id="6" name="Нижний колонтитул 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 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54E83C-3249-42FB-BE90-DA4281BA282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 1"/>
          <p:cNvSpPr>
            <a:spLocks noGrp="1"/>
          </p:cNvSpPr>
          <p:nvPr>
            <p:ph type="title"/>
          </p:nvPr>
        </p:nvSpPr>
        <p:spPr>
          <a:xfrm>
            <a:off x="2933698" y="566928"/>
            <a:ext cx="8770573" cy="1563624"/>
          </a:xfrm>
        </p:spPr>
        <p:txBody>
          <a:bodyPr rtlCol="0"/>
          <a:lstStyle/>
          <a:p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933699" y="2456408"/>
            <a:ext cx="4160520" cy="823912"/>
          </a:xfrm>
        </p:spPr>
        <p:txBody>
          <a:bodyPr rtlCol="0" anchor="b"/>
          <a:lstStyle>
            <a:lvl1pPr marL="0" indent="0">
              <a:lnSpc>
                <a:spcPct val="99000"/>
              </a:lnSpc>
              <a:buNone/>
              <a:defRPr sz="2400" b="0" baseline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noProof="1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2933699" y="3316639"/>
            <a:ext cx="4160520" cy="2779361"/>
          </a:xfrm>
        </p:spPr>
        <p:txBody>
          <a:bodyPr rtlCol="0"/>
          <a:lstStyle/>
          <a:p>
            <a:pPr lvl="0"/>
            <a:r>
              <a:rPr lang="ru-RU" noProof="1"/>
              <a:t>Образец текста</a:t>
            </a:r>
          </a:p>
          <a:p>
            <a:pPr lvl="1"/>
            <a:r>
              <a:rPr lang="ru-RU" noProof="1"/>
              <a:t>Второй уровень</a:t>
            </a:r>
          </a:p>
          <a:p>
            <a:pPr lvl="2"/>
            <a:r>
              <a:rPr lang="ru-RU" noProof="1"/>
              <a:t>Третий уровень</a:t>
            </a:r>
          </a:p>
          <a:p>
            <a:pPr lvl="3"/>
            <a:r>
              <a:rPr lang="ru-RU" noProof="1"/>
              <a:t>Четвертый уровень</a:t>
            </a:r>
          </a:p>
          <a:p>
            <a:pPr lvl="4"/>
            <a:r>
              <a:rPr lang="ru-RU" noProof="1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7543751" y="2456408"/>
            <a:ext cx="4160520" cy="823912"/>
          </a:xfrm>
        </p:spPr>
        <p:txBody>
          <a:bodyPr rtlCol="0" anchor="b"/>
          <a:lstStyle>
            <a:lvl1pPr marL="0" indent="0">
              <a:lnSpc>
                <a:spcPct val="99000"/>
              </a:lnSpc>
              <a:buNone/>
              <a:defRPr sz="2400" b="0" baseline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noProof="1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7543751" y="3316639"/>
            <a:ext cx="4160520" cy="2779361"/>
          </a:xfrm>
        </p:spPr>
        <p:txBody>
          <a:bodyPr rtlCol="0"/>
          <a:lstStyle/>
          <a:p>
            <a:pPr lvl="0"/>
            <a:r>
              <a:rPr lang="ru-RU" noProof="1"/>
              <a:t>Образец текста</a:t>
            </a:r>
          </a:p>
          <a:p>
            <a:pPr lvl="1"/>
            <a:r>
              <a:rPr lang="ru-RU" noProof="1"/>
              <a:t>Второй уровень</a:t>
            </a:r>
          </a:p>
          <a:p>
            <a:pPr lvl="2"/>
            <a:r>
              <a:rPr lang="ru-RU" noProof="1"/>
              <a:t>Третий уровень</a:t>
            </a:r>
          </a:p>
          <a:p>
            <a:pPr lvl="3"/>
            <a:r>
              <a:rPr lang="ru-RU" noProof="1"/>
              <a:t>Четвертый уровень</a:t>
            </a:r>
          </a:p>
          <a:p>
            <a:pPr lvl="4"/>
            <a:r>
              <a:rPr lang="ru-RU" noProof="1"/>
              <a:t>Пятый уровень</a:t>
            </a:r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8DFBAC-C445-460B-AFD4-C18C8076471E}" type="datetime1">
              <a:rPr lang="ru-RU"/>
              <a:pPr>
                <a:defRPr/>
              </a:pPr>
              <a:t>06.09.2024</a:t>
            </a:fld>
            <a:endParaRPr lang="ru-RU"/>
          </a:p>
        </p:txBody>
      </p:sp>
      <p:sp>
        <p:nvSpPr>
          <p:cNvPr id="8" name="Нижний колонтитул 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 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E472D3-FA9E-4B65-9FEF-27302BC1D56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 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77869AA-835C-4DBD-AB47-E09731809E6C}" type="datetime1">
              <a:rPr lang="ru-RU"/>
              <a:pPr>
                <a:defRPr/>
              </a:pPr>
              <a:t>06.09.2024</a:t>
            </a:fld>
            <a:endParaRPr lang="ru-RU"/>
          </a:p>
        </p:txBody>
      </p:sp>
      <p:sp>
        <p:nvSpPr>
          <p:cNvPr id="4" name="Нижний колонтитул 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 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A51895-A6AA-470B-8D94-5C8907723C6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4"/>
          <p:cNvGrpSpPr>
            <a:grpSpLocks/>
          </p:cNvGrpSpPr>
          <p:nvPr/>
        </p:nvGrpSpPr>
        <p:grpSpPr bwMode="auto">
          <a:xfrm>
            <a:off x="400050" y="361950"/>
            <a:ext cx="3497263" cy="6205538"/>
            <a:chOff x="400714" y="362425"/>
            <a:chExt cx="3495979" cy="6204388"/>
          </a:xfrm>
        </p:grpSpPr>
        <p:sp>
          <p:nvSpPr>
            <p:cNvPr id="3" name="Полилиния 5"/>
            <p:cNvSpPr>
              <a:spLocks noEditPoints="1"/>
            </p:cNvSpPr>
            <p:nvPr/>
          </p:nvSpPr>
          <p:spPr bwMode="auto">
            <a:xfrm>
              <a:off x="400714" y="362425"/>
              <a:ext cx="2218510" cy="6204388"/>
            </a:xfrm>
            <a:custGeom>
              <a:avLst/>
              <a:gdLst/>
              <a:ahLst/>
              <a:cxnLst/>
              <a:rect l="0" t="0" r="r" b="b"/>
              <a:pathLst>
                <a:path w="697" h="1954">
                  <a:moveTo>
                    <a:pt x="251" y="1472"/>
                  </a:moveTo>
                  <a:cubicBezTo>
                    <a:pt x="258" y="1472"/>
                    <a:pt x="252" y="1463"/>
                    <a:pt x="251" y="1462"/>
                  </a:cubicBezTo>
                  <a:cubicBezTo>
                    <a:pt x="248" y="1422"/>
                    <a:pt x="241" y="1424"/>
                    <a:pt x="241" y="1419"/>
                  </a:cubicBezTo>
                  <a:cubicBezTo>
                    <a:pt x="227" y="1388"/>
                    <a:pt x="226" y="1380"/>
                    <a:pt x="221" y="1376"/>
                  </a:cubicBezTo>
                  <a:cubicBezTo>
                    <a:pt x="209" y="1355"/>
                    <a:pt x="209" y="1347"/>
                    <a:pt x="203" y="1344"/>
                  </a:cubicBezTo>
                  <a:cubicBezTo>
                    <a:pt x="169" y="1285"/>
                    <a:pt x="162" y="1275"/>
                    <a:pt x="156" y="1263"/>
                  </a:cubicBezTo>
                  <a:cubicBezTo>
                    <a:pt x="144" y="1242"/>
                    <a:pt x="141" y="1236"/>
                    <a:pt x="138" y="1231"/>
                  </a:cubicBezTo>
                  <a:cubicBezTo>
                    <a:pt x="107" y="1177"/>
                    <a:pt x="108" y="1168"/>
                    <a:pt x="103" y="1165"/>
                  </a:cubicBezTo>
                  <a:cubicBezTo>
                    <a:pt x="90" y="1142"/>
                    <a:pt x="83" y="1131"/>
                    <a:pt x="82" y="1127"/>
                  </a:cubicBezTo>
                  <a:cubicBezTo>
                    <a:pt x="66" y="1090"/>
                    <a:pt x="67" y="1081"/>
                    <a:pt x="62" y="1077"/>
                  </a:cubicBezTo>
                  <a:cubicBezTo>
                    <a:pt x="57" y="1049"/>
                    <a:pt x="51" y="1046"/>
                    <a:pt x="52" y="1037"/>
                  </a:cubicBezTo>
                  <a:cubicBezTo>
                    <a:pt x="48" y="1016"/>
                    <a:pt x="44" y="1007"/>
                    <a:pt x="42" y="1002"/>
                  </a:cubicBezTo>
                  <a:cubicBezTo>
                    <a:pt x="32" y="970"/>
                    <a:pt x="24" y="961"/>
                    <a:pt x="22" y="946"/>
                  </a:cubicBezTo>
                  <a:cubicBezTo>
                    <a:pt x="13" y="922"/>
                    <a:pt x="11" y="916"/>
                    <a:pt x="9" y="909"/>
                  </a:cubicBezTo>
                  <a:cubicBezTo>
                    <a:pt x="5" y="889"/>
                    <a:pt x="11" y="888"/>
                    <a:pt x="9" y="896"/>
                  </a:cubicBezTo>
                  <a:cubicBezTo>
                    <a:pt x="25" y="935"/>
                    <a:pt x="22" y="943"/>
                    <a:pt x="27" y="944"/>
                  </a:cubicBezTo>
                  <a:cubicBezTo>
                    <a:pt x="47" y="979"/>
                    <a:pt x="44" y="987"/>
                    <a:pt x="45" y="992"/>
                  </a:cubicBezTo>
                  <a:cubicBezTo>
                    <a:pt x="78" y="1045"/>
                    <a:pt x="85" y="1060"/>
                    <a:pt x="95" y="1072"/>
                  </a:cubicBezTo>
                  <a:cubicBezTo>
                    <a:pt x="141" y="1130"/>
                    <a:pt x="141" y="1136"/>
                    <a:pt x="140" y="1142"/>
                  </a:cubicBezTo>
                  <a:cubicBezTo>
                    <a:pt x="159" y="1162"/>
                    <a:pt x="156" y="1170"/>
                    <a:pt x="160" y="1170"/>
                  </a:cubicBezTo>
                  <a:cubicBezTo>
                    <a:pt x="198" y="1238"/>
                    <a:pt x="204" y="1243"/>
                    <a:pt x="206" y="1251"/>
                  </a:cubicBezTo>
                  <a:cubicBezTo>
                    <a:pt x="218" y="1278"/>
                    <a:pt x="219" y="1288"/>
                    <a:pt x="226" y="1291"/>
                  </a:cubicBezTo>
                  <a:cubicBezTo>
                    <a:pt x="231" y="1298"/>
                    <a:pt x="231" y="1292"/>
                    <a:pt x="228" y="1288"/>
                  </a:cubicBezTo>
                  <a:cubicBezTo>
                    <a:pt x="196" y="1218"/>
                    <a:pt x="198" y="1206"/>
                    <a:pt x="191" y="1203"/>
                  </a:cubicBezTo>
                  <a:cubicBezTo>
                    <a:pt x="168" y="1159"/>
                    <a:pt x="164" y="1153"/>
                    <a:pt x="160" y="1147"/>
                  </a:cubicBezTo>
                  <a:cubicBezTo>
                    <a:pt x="114" y="1068"/>
                    <a:pt x="104" y="1068"/>
                    <a:pt x="105" y="1057"/>
                  </a:cubicBezTo>
                  <a:cubicBezTo>
                    <a:pt x="67" y="1000"/>
                    <a:pt x="58" y="1000"/>
                    <a:pt x="57" y="992"/>
                  </a:cubicBezTo>
                  <a:cubicBezTo>
                    <a:pt x="80" y="1011"/>
                    <a:pt x="81" y="1021"/>
                    <a:pt x="87" y="1024"/>
                  </a:cubicBezTo>
                  <a:cubicBezTo>
                    <a:pt x="103" y="1041"/>
                    <a:pt x="100" y="1049"/>
                    <a:pt x="105" y="1049"/>
                  </a:cubicBezTo>
                  <a:cubicBezTo>
                    <a:pt x="129" y="1079"/>
                    <a:pt x="130" y="1087"/>
                    <a:pt x="135" y="1092"/>
                  </a:cubicBezTo>
                  <a:cubicBezTo>
                    <a:pt x="163" y="1128"/>
                    <a:pt x="159" y="1136"/>
                    <a:pt x="163" y="1137"/>
                  </a:cubicBezTo>
                  <a:cubicBezTo>
                    <a:pt x="199" y="1191"/>
                    <a:pt x="204" y="1205"/>
                    <a:pt x="211" y="1218"/>
                  </a:cubicBezTo>
                  <a:cubicBezTo>
                    <a:pt x="232" y="1237"/>
                    <a:pt x="226" y="1238"/>
                    <a:pt x="228" y="1230"/>
                  </a:cubicBezTo>
                  <a:cubicBezTo>
                    <a:pt x="202" y="1163"/>
                    <a:pt x="196" y="1163"/>
                    <a:pt x="198" y="1155"/>
                  </a:cubicBezTo>
                  <a:cubicBezTo>
                    <a:pt x="171" y="1106"/>
                    <a:pt x="167" y="1104"/>
                    <a:pt x="165" y="1100"/>
                  </a:cubicBezTo>
                  <a:cubicBezTo>
                    <a:pt x="140" y="1062"/>
                    <a:pt x="138" y="1052"/>
                    <a:pt x="133" y="1047"/>
                  </a:cubicBezTo>
                  <a:cubicBezTo>
                    <a:pt x="76" y="924"/>
                    <a:pt x="76" y="918"/>
                    <a:pt x="75" y="913"/>
                  </a:cubicBezTo>
                  <a:cubicBezTo>
                    <a:pt x="53" y="840"/>
                    <a:pt x="56" y="836"/>
                    <a:pt x="57" y="830"/>
                  </a:cubicBezTo>
                  <a:cubicBezTo>
                    <a:pt x="36" y="706"/>
                    <a:pt x="30" y="721"/>
                    <a:pt x="34" y="725"/>
                  </a:cubicBezTo>
                  <a:cubicBezTo>
                    <a:pt x="45" y="767"/>
                    <a:pt x="46" y="774"/>
                    <a:pt x="49" y="778"/>
                  </a:cubicBezTo>
                  <a:cubicBezTo>
                    <a:pt x="70" y="833"/>
                    <a:pt x="67" y="843"/>
                    <a:pt x="72" y="846"/>
                  </a:cubicBezTo>
                  <a:cubicBezTo>
                    <a:pt x="94" y="887"/>
                    <a:pt x="97" y="899"/>
                    <a:pt x="102" y="908"/>
                  </a:cubicBezTo>
                  <a:cubicBezTo>
                    <a:pt x="143" y="980"/>
                    <a:pt x="154" y="992"/>
                    <a:pt x="160" y="1007"/>
                  </a:cubicBezTo>
                  <a:cubicBezTo>
                    <a:pt x="212" y="1106"/>
                    <a:pt x="218" y="1122"/>
                    <a:pt x="223" y="1137"/>
                  </a:cubicBezTo>
                  <a:cubicBezTo>
                    <a:pt x="218" y="1115"/>
                    <a:pt x="222" y="1106"/>
                    <a:pt x="221" y="1102"/>
                  </a:cubicBezTo>
                  <a:cubicBezTo>
                    <a:pt x="210" y="1080"/>
                    <a:pt x="213" y="1072"/>
                    <a:pt x="208" y="1072"/>
                  </a:cubicBezTo>
                  <a:cubicBezTo>
                    <a:pt x="195" y="1023"/>
                    <a:pt x="188" y="1020"/>
                    <a:pt x="188" y="1012"/>
                  </a:cubicBezTo>
                  <a:cubicBezTo>
                    <a:pt x="149" y="930"/>
                    <a:pt x="144" y="927"/>
                    <a:pt x="145" y="918"/>
                  </a:cubicBezTo>
                  <a:cubicBezTo>
                    <a:pt x="125" y="876"/>
                    <a:pt x="120" y="873"/>
                    <a:pt x="117" y="868"/>
                  </a:cubicBezTo>
                  <a:cubicBezTo>
                    <a:pt x="102" y="832"/>
                    <a:pt x="100" y="833"/>
                    <a:pt x="100" y="830"/>
                  </a:cubicBezTo>
                  <a:cubicBezTo>
                    <a:pt x="80" y="793"/>
                    <a:pt x="77" y="788"/>
                    <a:pt x="75" y="783"/>
                  </a:cubicBezTo>
                  <a:cubicBezTo>
                    <a:pt x="45" y="730"/>
                    <a:pt x="43" y="716"/>
                    <a:pt x="34" y="710"/>
                  </a:cubicBezTo>
                  <a:cubicBezTo>
                    <a:pt x="25" y="678"/>
                    <a:pt x="34" y="684"/>
                    <a:pt x="32" y="690"/>
                  </a:cubicBezTo>
                  <a:cubicBezTo>
                    <a:pt x="50" y="733"/>
                    <a:pt x="60" y="733"/>
                    <a:pt x="59" y="745"/>
                  </a:cubicBezTo>
                  <a:cubicBezTo>
                    <a:pt x="80" y="780"/>
                    <a:pt x="81" y="783"/>
                    <a:pt x="85" y="785"/>
                  </a:cubicBezTo>
                  <a:cubicBezTo>
                    <a:pt x="113" y="833"/>
                    <a:pt x="115" y="842"/>
                    <a:pt x="117" y="851"/>
                  </a:cubicBezTo>
                  <a:cubicBezTo>
                    <a:pt x="147" y="899"/>
                    <a:pt x="151" y="907"/>
                    <a:pt x="153" y="916"/>
                  </a:cubicBezTo>
                  <a:cubicBezTo>
                    <a:pt x="168" y="945"/>
                    <a:pt x="171" y="952"/>
                    <a:pt x="173" y="961"/>
                  </a:cubicBezTo>
                  <a:cubicBezTo>
                    <a:pt x="190" y="999"/>
                    <a:pt x="200" y="1010"/>
                    <a:pt x="203" y="1029"/>
                  </a:cubicBezTo>
                  <a:cubicBezTo>
                    <a:pt x="198" y="998"/>
                    <a:pt x="198" y="994"/>
                    <a:pt x="196" y="994"/>
                  </a:cubicBezTo>
                  <a:cubicBezTo>
                    <a:pt x="175" y="911"/>
                    <a:pt x="168" y="909"/>
                    <a:pt x="170" y="898"/>
                  </a:cubicBezTo>
                  <a:cubicBezTo>
                    <a:pt x="131" y="811"/>
                    <a:pt x="131" y="802"/>
                    <a:pt x="125" y="800"/>
                  </a:cubicBezTo>
                  <a:cubicBezTo>
                    <a:pt x="105" y="747"/>
                    <a:pt x="103" y="742"/>
                    <a:pt x="100" y="740"/>
                  </a:cubicBezTo>
                  <a:cubicBezTo>
                    <a:pt x="82" y="701"/>
                    <a:pt x="78" y="699"/>
                    <a:pt x="77" y="695"/>
                  </a:cubicBezTo>
                  <a:cubicBezTo>
                    <a:pt x="67" y="672"/>
                    <a:pt x="60" y="674"/>
                    <a:pt x="62" y="667"/>
                  </a:cubicBezTo>
                  <a:cubicBezTo>
                    <a:pt x="44" y="641"/>
                    <a:pt x="39" y="635"/>
                    <a:pt x="34" y="629"/>
                  </a:cubicBezTo>
                  <a:cubicBezTo>
                    <a:pt x="21" y="597"/>
                    <a:pt x="29" y="609"/>
                    <a:pt x="37" y="622"/>
                  </a:cubicBezTo>
                  <a:cubicBezTo>
                    <a:pt x="75" y="681"/>
                    <a:pt x="85" y="681"/>
                    <a:pt x="85" y="692"/>
                  </a:cubicBezTo>
                  <a:cubicBezTo>
                    <a:pt x="108" y="731"/>
                    <a:pt x="109" y="735"/>
                    <a:pt x="110" y="740"/>
                  </a:cubicBezTo>
                  <a:cubicBezTo>
                    <a:pt x="123" y="777"/>
                    <a:pt x="130" y="775"/>
                    <a:pt x="130" y="780"/>
                  </a:cubicBezTo>
                  <a:cubicBezTo>
                    <a:pt x="151" y="822"/>
                    <a:pt x="153" y="840"/>
                    <a:pt x="163" y="851"/>
                  </a:cubicBezTo>
                  <a:cubicBezTo>
                    <a:pt x="179" y="903"/>
                    <a:pt x="184" y="907"/>
                    <a:pt x="185" y="916"/>
                  </a:cubicBezTo>
                  <a:cubicBezTo>
                    <a:pt x="203" y="963"/>
                    <a:pt x="199" y="973"/>
                    <a:pt x="201" y="976"/>
                  </a:cubicBezTo>
                  <a:cubicBezTo>
                    <a:pt x="236" y="1076"/>
                    <a:pt x="226" y="1071"/>
                    <a:pt x="228" y="1064"/>
                  </a:cubicBezTo>
                  <a:cubicBezTo>
                    <a:pt x="218" y="972"/>
                    <a:pt x="212" y="965"/>
                    <a:pt x="213" y="951"/>
                  </a:cubicBezTo>
                  <a:cubicBezTo>
                    <a:pt x="185" y="862"/>
                    <a:pt x="181" y="854"/>
                    <a:pt x="178" y="845"/>
                  </a:cubicBezTo>
                  <a:cubicBezTo>
                    <a:pt x="145" y="767"/>
                    <a:pt x="139" y="762"/>
                    <a:pt x="135" y="755"/>
                  </a:cubicBezTo>
                  <a:cubicBezTo>
                    <a:pt x="119" y="717"/>
                    <a:pt x="114" y="719"/>
                    <a:pt x="112" y="717"/>
                  </a:cubicBezTo>
                  <a:cubicBezTo>
                    <a:pt x="92" y="686"/>
                    <a:pt x="92" y="676"/>
                    <a:pt x="87" y="669"/>
                  </a:cubicBezTo>
                  <a:cubicBezTo>
                    <a:pt x="56" y="621"/>
                    <a:pt x="53" y="614"/>
                    <a:pt x="49" y="607"/>
                  </a:cubicBezTo>
                  <a:cubicBezTo>
                    <a:pt x="41" y="564"/>
                    <a:pt x="41" y="578"/>
                    <a:pt x="47" y="586"/>
                  </a:cubicBezTo>
                  <a:cubicBezTo>
                    <a:pt x="72" y="633"/>
                    <a:pt x="77" y="635"/>
                    <a:pt x="77" y="642"/>
                  </a:cubicBezTo>
                  <a:cubicBezTo>
                    <a:pt x="117" y="700"/>
                    <a:pt x="120" y="711"/>
                    <a:pt x="125" y="720"/>
                  </a:cubicBezTo>
                  <a:cubicBezTo>
                    <a:pt x="136" y="738"/>
                    <a:pt x="138" y="743"/>
                    <a:pt x="143" y="745"/>
                  </a:cubicBezTo>
                  <a:cubicBezTo>
                    <a:pt x="165" y="796"/>
                    <a:pt x="169" y="801"/>
                    <a:pt x="173" y="805"/>
                  </a:cubicBezTo>
                  <a:cubicBezTo>
                    <a:pt x="198" y="877"/>
                    <a:pt x="205" y="880"/>
                    <a:pt x="206" y="888"/>
                  </a:cubicBezTo>
                  <a:cubicBezTo>
                    <a:pt x="210" y="912"/>
                    <a:pt x="215" y="915"/>
                    <a:pt x="216" y="923"/>
                  </a:cubicBezTo>
                  <a:cubicBezTo>
                    <a:pt x="239" y="982"/>
                    <a:pt x="234" y="967"/>
                    <a:pt x="238" y="961"/>
                  </a:cubicBezTo>
                  <a:cubicBezTo>
                    <a:pt x="220" y="890"/>
                    <a:pt x="217" y="886"/>
                    <a:pt x="218" y="876"/>
                  </a:cubicBezTo>
                  <a:cubicBezTo>
                    <a:pt x="175" y="774"/>
                    <a:pt x="176" y="763"/>
                    <a:pt x="173" y="755"/>
                  </a:cubicBezTo>
                  <a:cubicBezTo>
                    <a:pt x="155" y="729"/>
                    <a:pt x="156" y="717"/>
                    <a:pt x="150" y="712"/>
                  </a:cubicBezTo>
                  <a:cubicBezTo>
                    <a:pt x="123" y="663"/>
                    <a:pt x="122" y="653"/>
                    <a:pt x="115" y="649"/>
                  </a:cubicBezTo>
                  <a:cubicBezTo>
                    <a:pt x="86" y="590"/>
                    <a:pt x="85" y="586"/>
                    <a:pt x="85" y="581"/>
                  </a:cubicBezTo>
                  <a:cubicBezTo>
                    <a:pt x="60" y="516"/>
                    <a:pt x="65" y="519"/>
                    <a:pt x="64" y="528"/>
                  </a:cubicBezTo>
                  <a:cubicBezTo>
                    <a:pt x="82" y="567"/>
                    <a:pt x="89" y="567"/>
                    <a:pt x="87" y="576"/>
                  </a:cubicBezTo>
                  <a:cubicBezTo>
                    <a:pt x="102" y="603"/>
                    <a:pt x="102" y="606"/>
                    <a:pt x="105" y="606"/>
                  </a:cubicBezTo>
                  <a:cubicBezTo>
                    <a:pt x="133" y="652"/>
                    <a:pt x="128" y="663"/>
                    <a:pt x="135" y="662"/>
                  </a:cubicBezTo>
                  <a:cubicBezTo>
                    <a:pt x="162" y="716"/>
                    <a:pt x="168" y="721"/>
                    <a:pt x="170" y="730"/>
                  </a:cubicBezTo>
                  <a:cubicBezTo>
                    <a:pt x="201" y="805"/>
                    <a:pt x="206" y="810"/>
                    <a:pt x="208" y="818"/>
                  </a:cubicBezTo>
                  <a:cubicBezTo>
                    <a:pt x="243" y="905"/>
                    <a:pt x="235" y="893"/>
                    <a:pt x="233" y="888"/>
                  </a:cubicBezTo>
                  <a:cubicBezTo>
                    <a:pt x="221" y="836"/>
                    <a:pt x="220" y="828"/>
                    <a:pt x="216" y="823"/>
                  </a:cubicBezTo>
                  <a:cubicBezTo>
                    <a:pt x="173" y="707"/>
                    <a:pt x="173" y="697"/>
                    <a:pt x="170" y="689"/>
                  </a:cubicBezTo>
                  <a:cubicBezTo>
                    <a:pt x="157" y="663"/>
                    <a:pt x="154" y="657"/>
                    <a:pt x="150" y="652"/>
                  </a:cubicBezTo>
                  <a:cubicBezTo>
                    <a:pt x="119" y="602"/>
                    <a:pt x="122" y="594"/>
                    <a:pt x="117" y="594"/>
                  </a:cubicBezTo>
                  <a:cubicBezTo>
                    <a:pt x="119" y="590"/>
                    <a:pt x="124" y="592"/>
                    <a:pt x="125" y="596"/>
                  </a:cubicBezTo>
                  <a:cubicBezTo>
                    <a:pt x="159" y="641"/>
                    <a:pt x="154" y="651"/>
                    <a:pt x="163" y="649"/>
                  </a:cubicBezTo>
                  <a:cubicBezTo>
                    <a:pt x="185" y="694"/>
                    <a:pt x="183" y="708"/>
                    <a:pt x="190" y="712"/>
                  </a:cubicBezTo>
                  <a:cubicBezTo>
                    <a:pt x="211" y="753"/>
                    <a:pt x="208" y="762"/>
                    <a:pt x="213" y="762"/>
                  </a:cubicBezTo>
                  <a:cubicBezTo>
                    <a:pt x="237" y="847"/>
                    <a:pt x="238" y="850"/>
                    <a:pt x="238" y="853"/>
                  </a:cubicBezTo>
                  <a:cubicBezTo>
                    <a:pt x="246" y="870"/>
                    <a:pt x="242" y="860"/>
                    <a:pt x="243" y="855"/>
                  </a:cubicBezTo>
                  <a:cubicBezTo>
                    <a:pt x="231" y="791"/>
                    <a:pt x="232" y="779"/>
                    <a:pt x="228" y="757"/>
                  </a:cubicBezTo>
                  <a:cubicBezTo>
                    <a:pt x="212" y="721"/>
                    <a:pt x="215" y="712"/>
                    <a:pt x="210" y="712"/>
                  </a:cubicBezTo>
                  <a:cubicBezTo>
                    <a:pt x="190" y="661"/>
                    <a:pt x="188" y="652"/>
                    <a:pt x="183" y="647"/>
                  </a:cubicBezTo>
                  <a:cubicBezTo>
                    <a:pt x="162" y="617"/>
                    <a:pt x="161" y="598"/>
                    <a:pt x="150" y="589"/>
                  </a:cubicBezTo>
                  <a:cubicBezTo>
                    <a:pt x="126" y="540"/>
                    <a:pt x="121" y="535"/>
                    <a:pt x="117" y="528"/>
                  </a:cubicBezTo>
                  <a:cubicBezTo>
                    <a:pt x="101" y="492"/>
                    <a:pt x="98" y="489"/>
                    <a:pt x="97" y="486"/>
                  </a:cubicBezTo>
                  <a:cubicBezTo>
                    <a:pt x="80" y="432"/>
                    <a:pt x="73" y="429"/>
                    <a:pt x="74" y="418"/>
                  </a:cubicBezTo>
                  <a:cubicBezTo>
                    <a:pt x="93" y="455"/>
                    <a:pt x="94" y="458"/>
                    <a:pt x="94" y="463"/>
                  </a:cubicBezTo>
                  <a:cubicBezTo>
                    <a:pt x="143" y="547"/>
                    <a:pt x="140" y="555"/>
                    <a:pt x="145" y="556"/>
                  </a:cubicBezTo>
                  <a:cubicBezTo>
                    <a:pt x="164" y="593"/>
                    <a:pt x="170" y="599"/>
                    <a:pt x="173" y="606"/>
                  </a:cubicBezTo>
                  <a:cubicBezTo>
                    <a:pt x="191" y="642"/>
                    <a:pt x="200" y="654"/>
                    <a:pt x="205" y="669"/>
                  </a:cubicBezTo>
                  <a:cubicBezTo>
                    <a:pt x="228" y="720"/>
                    <a:pt x="226" y="733"/>
                    <a:pt x="233" y="737"/>
                  </a:cubicBezTo>
                  <a:cubicBezTo>
                    <a:pt x="244" y="794"/>
                    <a:pt x="247" y="802"/>
                    <a:pt x="246" y="815"/>
                  </a:cubicBezTo>
                  <a:cubicBezTo>
                    <a:pt x="257" y="840"/>
                    <a:pt x="255" y="834"/>
                    <a:pt x="256" y="830"/>
                  </a:cubicBezTo>
                  <a:cubicBezTo>
                    <a:pt x="249" y="738"/>
                    <a:pt x="244" y="737"/>
                    <a:pt x="243" y="732"/>
                  </a:cubicBezTo>
                  <a:cubicBezTo>
                    <a:pt x="217" y="655"/>
                    <a:pt x="208" y="642"/>
                    <a:pt x="203" y="624"/>
                  </a:cubicBezTo>
                  <a:cubicBezTo>
                    <a:pt x="179" y="566"/>
                    <a:pt x="170" y="562"/>
                    <a:pt x="170" y="551"/>
                  </a:cubicBezTo>
                  <a:cubicBezTo>
                    <a:pt x="156" y="511"/>
                    <a:pt x="145" y="501"/>
                    <a:pt x="142" y="483"/>
                  </a:cubicBezTo>
                  <a:cubicBezTo>
                    <a:pt x="140" y="458"/>
                    <a:pt x="142" y="465"/>
                    <a:pt x="145" y="471"/>
                  </a:cubicBezTo>
                  <a:cubicBezTo>
                    <a:pt x="163" y="523"/>
                    <a:pt x="171" y="533"/>
                    <a:pt x="175" y="546"/>
                  </a:cubicBezTo>
                  <a:cubicBezTo>
                    <a:pt x="196" y="591"/>
                    <a:pt x="206" y="598"/>
                    <a:pt x="208" y="614"/>
                  </a:cubicBezTo>
                  <a:cubicBezTo>
                    <a:pt x="231" y="662"/>
                    <a:pt x="236" y="674"/>
                    <a:pt x="241" y="687"/>
                  </a:cubicBezTo>
                  <a:cubicBezTo>
                    <a:pt x="252" y="718"/>
                    <a:pt x="249" y="725"/>
                    <a:pt x="253" y="725"/>
                  </a:cubicBezTo>
                  <a:cubicBezTo>
                    <a:pt x="268" y="760"/>
                    <a:pt x="259" y="754"/>
                    <a:pt x="261" y="750"/>
                  </a:cubicBezTo>
                  <a:cubicBezTo>
                    <a:pt x="260" y="703"/>
                    <a:pt x="254" y="700"/>
                    <a:pt x="258" y="692"/>
                  </a:cubicBezTo>
                  <a:cubicBezTo>
                    <a:pt x="248" y="658"/>
                    <a:pt x="249" y="652"/>
                    <a:pt x="246" y="652"/>
                  </a:cubicBezTo>
                  <a:cubicBezTo>
                    <a:pt x="229" y="597"/>
                    <a:pt x="228" y="593"/>
                    <a:pt x="228" y="589"/>
                  </a:cubicBezTo>
                  <a:cubicBezTo>
                    <a:pt x="211" y="547"/>
                    <a:pt x="207" y="538"/>
                    <a:pt x="203" y="528"/>
                  </a:cubicBezTo>
                  <a:cubicBezTo>
                    <a:pt x="186" y="481"/>
                    <a:pt x="179" y="480"/>
                    <a:pt x="180" y="473"/>
                  </a:cubicBezTo>
                  <a:cubicBezTo>
                    <a:pt x="156" y="407"/>
                    <a:pt x="153" y="397"/>
                    <a:pt x="150" y="387"/>
                  </a:cubicBezTo>
                  <a:cubicBezTo>
                    <a:pt x="147" y="345"/>
                    <a:pt x="152" y="348"/>
                    <a:pt x="150" y="357"/>
                  </a:cubicBezTo>
                  <a:cubicBezTo>
                    <a:pt x="176" y="446"/>
                    <a:pt x="183" y="456"/>
                    <a:pt x="188" y="468"/>
                  </a:cubicBezTo>
                  <a:cubicBezTo>
                    <a:pt x="206" y="507"/>
                    <a:pt x="205" y="512"/>
                    <a:pt x="205" y="516"/>
                  </a:cubicBezTo>
                  <a:cubicBezTo>
                    <a:pt x="224" y="553"/>
                    <a:pt x="228" y="566"/>
                    <a:pt x="233" y="579"/>
                  </a:cubicBezTo>
                  <a:cubicBezTo>
                    <a:pt x="232" y="555"/>
                    <a:pt x="229" y="552"/>
                    <a:pt x="228" y="546"/>
                  </a:cubicBezTo>
                  <a:cubicBezTo>
                    <a:pt x="212" y="499"/>
                    <a:pt x="215" y="491"/>
                    <a:pt x="210" y="491"/>
                  </a:cubicBezTo>
                  <a:cubicBezTo>
                    <a:pt x="198" y="374"/>
                    <a:pt x="193" y="371"/>
                    <a:pt x="198" y="360"/>
                  </a:cubicBezTo>
                  <a:cubicBezTo>
                    <a:pt x="209" y="429"/>
                    <a:pt x="211" y="465"/>
                    <a:pt x="223" y="491"/>
                  </a:cubicBezTo>
                  <a:cubicBezTo>
                    <a:pt x="280" y="680"/>
                    <a:pt x="276" y="677"/>
                    <a:pt x="276" y="674"/>
                  </a:cubicBezTo>
                  <a:cubicBezTo>
                    <a:pt x="265" y="621"/>
                    <a:pt x="263" y="596"/>
                    <a:pt x="256" y="576"/>
                  </a:cubicBezTo>
                  <a:cubicBezTo>
                    <a:pt x="238" y="489"/>
                    <a:pt x="237" y="484"/>
                    <a:pt x="233" y="481"/>
                  </a:cubicBezTo>
                  <a:cubicBezTo>
                    <a:pt x="229" y="441"/>
                    <a:pt x="223" y="426"/>
                    <a:pt x="223" y="415"/>
                  </a:cubicBezTo>
                  <a:cubicBezTo>
                    <a:pt x="215" y="326"/>
                    <a:pt x="215" y="313"/>
                    <a:pt x="215" y="299"/>
                  </a:cubicBezTo>
                  <a:cubicBezTo>
                    <a:pt x="216" y="264"/>
                    <a:pt x="215" y="246"/>
                    <a:pt x="215" y="229"/>
                  </a:cubicBezTo>
                  <a:cubicBezTo>
                    <a:pt x="220" y="243"/>
                    <a:pt x="217" y="244"/>
                    <a:pt x="220" y="252"/>
                  </a:cubicBezTo>
                  <a:cubicBezTo>
                    <a:pt x="227" y="394"/>
                    <a:pt x="231" y="403"/>
                    <a:pt x="230" y="418"/>
                  </a:cubicBezTo>
                  <a:cubicBezTo>
                    <a:pt x="241" y="471"/>
                    <a:pt x="249" y="489"/>
                    <a:pt x="253" y="511"/>
                  </a:cubicBezTo>
                  <a:cubicBezTo>
                    <a:pt x="269" y="599"/>
                    <a:pt x="275" y="599"/>
                    <a:pt x="273" y="606"/>
                  </a:cubicBezTo>
                  <a:cubicBezTo>
                    <a:pt x="283" y="651"/>
                    <a:pt x="286" y="652"/>
                    <a:pt x="286" y="672"/>
                  </a:cubicBezTo>
                  <a:cubicBezTo>
                    <a:pt x="296" y="620"/>
                    <a:pt x="298" y="608"/>
                    <a:pt x="293" y="589"/>
                  </a:cubicBezTo>
                  <a:cubicBezTo>
                    <a:pt x="280" y="509"/>
                    <a:pt x="286" y="493"/>
                    <a:pt x="281" y="488"/>
                  </a:cubicBezTo>
                  <a:cubicBezTo>
                    <a:pt x="267" y="299"/>
                    <a:pt x="263" y="266"/>
                    <a:pt x="268" y="241"/>
                  </a:cubicBezTo>
                  <a:cubicBezTo>
                    <a:pt x="274" y="196"/>
                    <a:pt x="264" y="191"/>
                    <a:pt x="270" y="186"/>
                  </a:cubicBezTo>
                  <a:cubicBezTo>
                    <a:pt x="277" y="197"/>
                    <a:pt x="273" y="206"/>
                    <a:pt x="273" y="216"/>
                  </a:cubicBezTo>
                  <a:cubicBezTo>
                    <a:pt x="276" y="229"/>
                    <a:pt x="273" y="230"/>
                    <a:pt x="273" y="239"/>
                  </a:cubicBezTo>
                  <a:cubicBezTo>
                    <a:pt x="284" y="423"/>
                    <a:pt x="283" y="439"/>
                    <a:pt x="286" y="453"/>
                  </a:cubicBezTo>
                  <a:cubicBezTo>
                    <a:pt x="292" y="522"/>
                    <a:pt x="304" y="540"/>
                    <a:pt x="303" y="574"/>
                  </a:cubicBezTo>
                  <a:cubicBezTo>
                    <a:pt x="306" y="533"/>
                    <a:pt x="306" y="521"/>
                    <a:pt x="306" y="508"/>
                  </a:cubicBezTo>
                  <a:cubicBezTo>
                    <a:pt x="292" y="325"/>
                    <a:pt x="289" y="308"/>
                    <a:pt x="291" y="292"/>
                  </a:cubicBezTo>
                  <a:cubicBezTo>
                    <a:pt x="285" y="226"/>
                    <a:pt x="289" y="223"/>
                    <a:pt x="288" y="209"/>
                  </a:cubicBezTo>
                  <a:cubicBezTo>
                    <a:pt x="293" y="131"/>
                    <a:pt x="295" y="122"/>
                    <a:pt x="296" y="111"/>
                  </a:cubicBezTo>
                  <a:cubicBezTo>
                    <a:pt x="296" y="107"/>
                    <a:pt x="305" y="125"/>
                    <a:pt x="298" y="126"/>
                  </a:cubicBezTo>
                  <a:cubicBezTo>
                    <a:pt x="292" y="226"/>
                    <a:pt x="298" y="243"/>
                    <a:pt x="296" y="259"/>
                  </a:cubicBezTo>
                  <a:cubicBezTo>
                    <a:pt x="303" y="366"/>
                    <a:pt x="309" y="397"/>
                    <a:pt x="308" y="435"/>
                  </a:cubicBezTo>
                  <a:cubicBezTo>
                    <a:pt x="323" y="474"/>
                    <a:pt x="314" y="470"/>
                    <a:pt x="316" y="465"/>
                  </a:cubicBezTo>
                  <a:cubicBezTo>
                    <a:pt x="318" y="444"/>
                    <a:pt x="318" y="439"/>
                    <a:pt x="318" y="435"/>
                  </a:cubicBezTo>
                  <a:cubicBezTo>
                    <a:pt x="316" y="396"/>
                    <a:pt x="316" y="392"/>
                    <a:pt x="316" y="387"/>
                  </a:cubicBezTo>
                  <a:cubicBezTo>
                    <a:pt x="315" y="330"/>
                    <a:pt x="313" y="324"/>
                    <a:pt x="313" y="319"/>
                  </a:cubicBezTo>
                  <a:cubicBezTo>
                    <a:pt x="318" y="200"/>
                    <a:pt x="323" y="199"/>
                    <a:pt x="321" y="191"/>
                  </a:cubicBezTo>
                  <a:cubicBezTo>
                    <a:pt x="325" y="160"/>
                    <a:pt x="320" y="150"/>
                    <a:pt x="326" y="151"/>
                  </a:cubicBezTo>
                  <a:cubicBezTo>
                    <a:pt x="333" y="137"/>
                    <a:pt x="331" y="147"/>
                    <a:pt x="328" y="156"/>
                  </a:cubicBezTo>
                  <a:cubicBezTo>
                    <a:pt x="322" y="246"/>
                    <a:pt x="326" y="266"/>
                    <a:pt x="321" y="277"/>
                  </a:cubicBezTo>
                  <a:cubicBezTo>
                    <a:pt x="324" y="351"/>
                    <a:pt x="322" y="357"/>
                    <a:pt x="326" y="357"/>
                  </a:cubicBezTo>
                  <a:cubicBezTo>
                    <a:pt x="328" y="453"/>
                    <a:pt x="326" y="458"/>
                    <a:pt x="326" y="463"/>
                  </a:cubicBezTo>
                  <a:cubicBezTo>
                    <a:pt x="338" y="484"/>
                    <a:pt x="338" y="481"/>
                    <a:pt x="339" y="478"/>
                  </a:cubicBezTo>
                  <a:cubicBezTo>
                    <a:pt x="339" y="467"/>
                    <a:pt x="338" y="461"/>
                    <a:pt x="339" y="453"/>
                  </a:cubicBezTo>
                  <a:cubicBezTo>
                    <a:pt x="339" y="390"/>
                    <a:pt x="345" y="391"/>
                    <a:pt x="344" y="385"/>
                  </a:cubicBezTo>
                  <a:cubicBezTo>
                    <a:pt x="344" y="252"/>
                    <a:pt x="346" y="241"/>
                    <a:pt x="346" y="229"/>
                  </a:cubicBezTo>
                  <a:cubicBezTo>
                    <a:pt x="373" y="110"/>
                    <a:pt x="371" y="102"/>
                    <a:pt x="374" y="98"/>
                  </a:cubicBezTo>
                  <a:cubicBezTo>
                    <a:pt x="379" y="60"/>
                    <a:pt x="385" y="60"/>
                    <a:pt x="384" y="53"/>
                  </a:cubicBezTo>
                  <a:cubicBezTo>
                    <a:pt x="397" y="11"/>
                    <a:pt x="405" y="24"/>
                    <a:pt x="399" y="22"/>
                  </a:cubicBezTo>
                  <a:cubicBezTo>
                    <a:pt x="374" y="102"/>
                    <a:pt x="383" y="117"/>
                    <a:pt x="376" y="116"/>
                  </a:cubicBezTo>
                  <a:cubicBezTo>
                    <a:pt x="367" y="192"/>
                    <a:pt x="355" y="232"/>
                    <a:pt x="351" y="272"/>
                  </a:cubicBezTo>
                  <a:cubicBezTo>
                    <a:pt x="351" y="359"/>
                    <a:pt x="355" y="369"/>
                    <a:pt x="354" y="372"/>
                  </a:cubicBezTo>
                  <a:cubicBezTo>
                    <a:pt x="351" y="399"/>
                    <a:pt x="351" y="403"/>
                    <a:pt x="351" y="407"/>
                  </a:cubicBezTo>
                  <a:cubicBezTo>
                    <a:pt x="362" y="364"/>
                    <a:pt x="358" y="351"/>
                    <a:pt x="364" y="347"/>
                  </a:cubicBezTo>
                  <a:cubicBezTo>
                    <a:pt x="368" y="321"/>
                    <a:pt x="368" y="314"/>
                    <a:pt x="371" y="314"/>
                  </a:cubicBezTo>
                  <a:cubicBezTo>
                    <a:pt x="390" y="172"/>
                    <a:pt x="402" y="149"/>
                    <a:pt x="404" y="116"/>
                  </a:cubicBezTo>
                  <a:cubicBezTo>
                    <a:pt x="432" y="41"/>
                    <a:pt x="427" y="40"/>
                    <a:pt x="429" y="48"/>
                  </a:cubicBezTo>
                  <a:cubicBezTo>
                    <a:pt x="403" y="151"/>
                    <a:pt x="400" y="182"/>
                    <a:pt x="396" y="221"/>
                  </a:cubicBezTo>
                  <a:cubicBezTo>
                    <a:pt x="369" y="402"/>
                    <a:pt x="368" y="392"/>
                    <a:pt x="374" y="387"/>
                  </a:cubicBezTo>
                  <a:cubicBezTo>
                    <a:pt x="381" y="362"/>
                    <a:pt x="384" y="355"/>
                    <a:pt x="386" y="347"/>
                  </a:cubicBezTo>
                  <a:cubicBezTo>
                    <a:pt x="421" y="286"/>
                    <a:pt x="421" y="276"/>
                    <a:pt x="426" y="272"/>
                  </a:cubicBezTo>
                  <a:cubicBezTo>
                    <a:pt x="463" y="190"/>
                    <a:pt x="470" y="184"/>
                    <a:pt x="472" y="173"/>
                  </a:cubicBezTo>
                  <a:cubicBezTo>
                    <a:pt x="478" y="175"/>
                    <a:pt x="469" y="199"/>
                    <a:pt x="462" y="224"/>
                  </a:cubicBezTo>
                  <a:cubicBezTo>
                    <a:pt x="446" y="260"/>
                    <a:pt x="442" y="261"/>
                    <a:pt x="442" y="261"/>
                  </a:cubicBezTo>
                  <a:cubicBezTo>
                    <a:pt x="417" y="299"/>
                    <a:pt x="417" y="319"/>
                    <a:pt x="406" y="329"/>
                  </a:cubicBezTo>
                  <a:cubicBezTo>
                    <a:pt x="393" y="372"/>
                    <a:pt x="394" y="370"/>
                    <a:pt x="396" y="370"/>
                  </a:cubicBezTo>
                  <a:cubicBezTo>
                    <a:pt x="423" y="330"/>
                    <a:pt x="433" y="319"/>
                    <a:pt x="437" y="302"/>
                  </a:cubicBezTo>
                  <a:cubicBezTo>
                    <a:pt x="464" y="262"/>
                    <a:pt x="464" y="255"/>
                    <a:pt x="467" y="251"/>
                  </a:cubicBezTo>
                  <a:cubicBezTo>
                    <a:pt x="504" y="170"/>
                    <a:pt x="509" y="151"/>
                    <a:pt x="512" y="128"/>
                  </a:cubicBezTo>
                  <a:cubicBezTo>
                    <a:pt x="522" y="92"/>
                    <a:pt x="522" y="99"/>
                    <a:pt x="522" y="105"/>
                  </a:cubicBezTo>
                  <a:cubicBezTo>
                    <a:pt x="496" y="217"/>
                    <a:pt x="493" y="220"/>
                    <a:pt x="492" y="224"/>
                  </a:cubicBezTo>
                  <a:cubicBezTo>
                    <a:pt x="470" y="268"/>
                    <a:pt x="468" y="270"/>
                    <a:pt x="467" y="274"/>
                  </a:cubicBezTo>
                  <a:cubicBezTo>
                    <a:pt x="460" y="300"/>
                    <a:pt x="449" y="294"/>
                    <a:pt x="452" y="302"/>
                  </a:cubicBezTo>
                  <a:cubicBezTo>
                    <a:pt x="426" y="346"/>
                    <a:pt x="419" y="348"/>
                    <a:pt x="419" y="357"/>
                  </a:cubicBezTo>
                  <a:cubicBezTo>
                    <a:pt x="377" y="415"/>
                    <a:pt x="378" y="425"/>
                    <a:pt x="369" y="425"/>
                  </a:cubicBezTo>
                  <a:cubicBezTo>
                    <a:pt x="358" y="467"/>
                    <a:pt x="351" y="467"/>
                    <a:pt x="354" y="475"/>
                  </a:cubicBezTo>
                  <a:cubicBezTo>
                    <a:pt x="367" y="453"/>
                    <a:pt x="377" y="450"/>
                    <a:pt x="379" y="438"/>
                  </a:cubicBezTo>
                  <a:cubicBezTo>
                    <a:pt x="409" y="380"/>
                    <a:pt x="416" y="379"/>
                    <a:pt x="417" y="372"/>
                  </a:cubicBezTo>
                  <a:cubicBezTo>
                    <a:pt x="432" y="354"/>
                    <a:pt x="437" y="346"/>
                    <a:pt x="442" y="337"/>
                  </a:cubicBezTo>
                  <a:cubicBezTo>
                    <a:pt x="466" y="307"/>
                    <a:pt x="467" y="295"/>
                    <a:pt x="477" y="292"/>
                  </a:cubicBezTo>
                  <a:cubicBezTo>
                    <a:pt x="499" y="244"/>
                    <a:pt x="508" y="247"/>
                    <a:pt x="507" y="239"/>
                  </a:cubicBezTo>
                  <a:cubicBezTo>
                    <a:pt x="524" y="202"/>
                    <a:pt x="526" y="190"/>
                    <a:pt x="532" y="183"/>
                  </a:cubicBezTo>
                  <a:cubicBezTo>
                    <a:pt x="548" y="92"/>
                    <a:pt x="554" y="90"/>
                    <a:pt x="550" y="85"/>
                  </a:cubicBezTo>
                  <a:cubicBezTo>
                    <a:pt x="558" y="74"/>
                    <a:pt x="553" y="90"/>
                    <a:pt x="555" y="113"/>
                  </a:cubicBezTo>
                  <a:cubicBezTo>
                    <a:pt x="542" y="172"/>
                    <a:pt x="541" y="178"/>
                    <a:pt x="537" y="181"/>
                  </a:cubicBezTo>
                  <a:cubicBezTo>
                    <a:pt x="505" y="263"/>
                    <a:pt x="501" y="266"/>
                    <a:pt x="499" y="271"/>
                  </a:cubicBezTo>
                  <a:cubicBezTo>
                    <a:pt x="484" y="295"/>
                    <a:pt x="484" y="297"/>
                    <a:pt x="482" y="297"/>
                  </a:cubicBezTo>
                  <a:cubicBezTo>
                    <a:pt x="457" y="329"/>
                    <a:pt x="455" y="341"/>
                    <a:pt x="447" y="347"/>
                  </a:cubicBezTo>
                  <a:cubicBezTo>
                    <a:pt x="407" y="407"/>
                    <a:pt x="403" y="417"/>
                    <a:pt x="399" y="428"/>
                  </a:cubicBezTo>
                  <a:cubicBezTo>
                    <a:pt x="366" y="495"/>
                    <a:pt x="355" y="497"/>
                    <a:pt x="354" y="511"/>
                  </a:cubicBezTo>
                  <a:cubicBezTo>
                    <a:pt x="335" y="549"/>
                    <a:pt x="325" y="553"/>
                    <a:pt x="326" y="569"/>
                  </a:cubicBezTo>
                  <a:cubicBezTo>
                    <a:pt x="362" y="513"/>
                    <a:pt x="363" y="500"/>
                    <a:pt x="369" y="493"/>
                  </a:cubicBezTo>
                  <a:cubicBezTo>
                    <a:pt x="404" y="438"/>
                    <a:pt x="412" y="433"/>
                    <a:pt x="414" y="423"/>
                  </a:cubicBezTo>
                  <a:cubicBezTo>
                    <a:pt x="432" y="393"/>
                    <a:pt x="442" y="397"/>
                    <a:pt x="439" y="387"/>
                  </a:cubicBezTo>
                  <a:cubicBezTo>
                    <a:pt x="476" y="345"/>
                    <a:pt x="475" y="336"/>
                    <a:pt x="482" y="334"/>
                  </a:cubicBezTo>
                  <a:cubicBezTo>
                    <a:pt x="503" y="295"/>
                    <a:pt x="509" y="292"/>
                    <a:pt x="512" y="287"/>
                  </a:cubicBezTo>
                  <a:cubicBezTo>
                    <a:pt x="539" y="245"/>
                    <a:pt x="539" y="228"/>
                    <a:pt x="547" y="219"/>
                  </a:cubicBezTo>
                  <a:cubicBezTo>
                    <a:pt x="562" y="165"/>
                    <a:pt x="567" y="153"/>
                    <a:pt x="570" y="138"/>
                  </a:cubicBezTo>
                  <a:cubicBezTo>
                    <a:pt x="577" y="72"/>
                    <a:pt x="586" y="67"/>
                    <a:pt x="585" y="57"/>
                  </a:cubicBezTo>
                  <a:cubicBezTo>
                    <a:pt x="585" y="94"/>
                    <a:pt x="579" y="99"/>
                    <a:pt x="580" y="110"/>
                  </a:cubicBezTo>
                  <a:cubicBezTo>
                    <a:pt x="567" y="189"/>
                    <a:pt x="560" y="188"/>
                    <a:pt x="562" y="196"/>
                  </a:cubicBezTo>
                  <a:cubicBezTo>
                    <a:pt x="550" y="239"/>
                    <a:pt x="538" y="250"/>
                    <a:pt x="535" y="269"/>
                  </a:cubicBezTo>
                  <a:cubicBezTo>
                    <a:pt x="506" y="321"/>
                    <a:pt x="500" y="322"/>
                    <a:pt x="500" y="329"/>
                  </a:cubicBezTo>
                  <a:cubicBezTo>
                    <a:pt x="467" y="374"/>
                    <a:pt x="461" y="376"/>
                    <a:pt x="457" y="380"/>
                  </a:cubicBezTo>
                  <a:cubicBezTo>
                    <a:pt x="427" y="424"/>
                    <a:pt x="425" y="427"/>
                    <a:pt x="424" y="430"/>
                  </a:cubicBezTo>
                  <a:cubicBezTo>
                    <a:pt x="401" y="471"/>
                    <a:pt x="394" y="474"/>
                    <a:pt x="391" y="480"/>
                  </a:cubicBezTo>
                  <a:cubicBezTo>
                    <a:pt x="381" y="509"/>
                    <a:pt x="381" y="506"/>
                    <a:pt x="381" y="503"/>
                  </a:cubicBezTo>
                  <a:cubicBezTo>
                    <a:pt x="415" y="463"/>
                    <a:pt x="421" y="454"/>
                    <a:pt x="429" y="448"/>
                  </a:cubicBezTo>
                  <a:cubicBezTo>
                    <a:pt x="442" y="427"/>
                    <a:pt x="447" y="428"/>
                    <a:pt x="447" y="425"/>
                  </a:cubicBezTo>
                  <a:cubicBezTo>
                    <a:pt x="472" y="394"/>
                    <a:pt x="479" y="387"/>
                    <a:pt x="484" y="380"/>
                  </a:cubicBezTo>
                  <a:cubicBezTo>
                    <a:pt x="504" y="353"/>
                    <a:pt x="508" y="349"/>
                    <a:pt x="512" y="347"/>
                  </a:cubicBezTo>
                  <a:cubicBezTo>
                    <a:pt x="538" y="309"/>
                    <a:pt x="541" y="301"/>
                    <a:pt x="545" y="294"/>
                  </a:cubicBezTo>
                  <a:cubicBezTo>
                    <a:pt x="559" y="253"/>
                    <a:pt x="562" y="251"/>
                    <a:pt x="567" y="251"/>
                  </a:cubicBezTo>
                  <a:cubicBezTo>
                    <a:pt x="523" y="343"/>
                    <a:pt x="520" y="354"/>
                    <a:pt x="512" y="360"/>
                  </a:cubicBezTo>
                  <a:cubicBezTo>
                    <a:pt x="483" y="397"/>
                    <a:pt x="482" y="399"/>
                    <a:pt x="482" y="402"/>
                  </a:cubicBezTo>
                  <a:cubicBezTo>
                    <a:pt x="463" y="420"/>
                    <a:pt x="460" y="424"/>
                    <a:pt x="459" y="430"/>
                  </a:cubicBezTo>
                  <a:cubicBezTo>
                    <a:pt x="433" y="460"/>
                    <a:pt x="432" y="462"/>
                    <a:pt x="429" y="463"/>
                  </a:cubicBezTo>
                  <a:cubicBezTo>
                    <a:pt x="403" y="503"/>
                    <a:pt x="395" y="502"/>
                    <a:pt x="394" y="508"/>
                  </a:cubicBezTo>
                  <a:cubicBezTo>
                    <a:pt x="360" y="548"/>
                    <a:pt x="356" y="558"/>
                    <a:pt x="351" y="566"/>
                  </a:cubicBezTo>
                  <a:cubicBezTo>
                    <a:pt x="315" y="653"/>
                    <a:pt x="316" y="649"/>
                    <a:pt x="319" y="649"/>
                  </a:cubicBezTo>
                  <a:cubicBezTo>
                    <a:pt x="332" y="628"/>
                    <a:pt x="333" y="622"/>
                    <a:pt x="336" y="619"/>
                  </a:cubicBezTo>
                  <a:cubicBezTo>
                    <a:pt x="367" y="582"/>
                    <a:pt x="371" y="575"/>
                    <a:pt x="376" y="568"/>
                  </a:cubicBezTo>
                  <a:cubicBezTo>
                    <a:pt x="394" y="542"/>
                    <a:pt x="402" y="543"/>
                    <a:pt x="402" y="536"/>
                  </a:cubicBezTo>
                  <a:cubicBezTo>
                    <a:pt x="438" y="505"/>
                    <a:pt x="438" y="494"/>
                    <a:pt x="447" y="490"/>
                  </a:cubicBezTo>
                  <a:cubicBezTo>
                    <a:pt x="471" y="464"/>
                    <a:pt x="471" y="452"/>
                    <a:pt x="479" y="448"/>
                  </a:cubicBezTo>
                  <a:cubicBezTo>
                    <a:pt x="500" y="419"/>
                    <a:pt x="504" y="411"/>
                    <a:pt x="510" y="405"/>
                  </a:cubicBezTo>
                  <a:cubicBezTo>
                    <a:pt x="544" y="340"/>
                    <a:pt x="544" y="334"/>
                    <a:pt x="547" y="332"/>
                  </a:cubicBezTo>
                  <a:cubicBezTo>
                    <a:pt x="576" y="260"/>
                    <a:pt x="573" y="249"/>
                    <a:pt x="577" y="244"/>
                  </a:cubicBezTo>
                  <a:cubicBezTo>
                    <a:pt x="586" y="197"/>
                    <a:pt x="588" y="164"/>
                    <a:pt x="595" y="135"/>
                  </a:cubicBezTo>
                  <a:cubicBezTo>
                    <a:pt x="594" y="196"/>
                    <a:pt x="589" y="206"/>
                    <a:pt x="590" y="224"/>
                  </a:cubicBezTo>
                  <a:cubicBezTo>
                    <a:pt x="572" y="286"/>
                    <a:pt x="575" y="297"/>
                    <a:pt x="570" y="299"/>
                  </a:cubicBezTo>
                  <a:cubicBezTo>
                    <a:pt x="537" y="378"/>
                    <a:pt x="533" y="389"/>
                    <a:pt x="525" y="397"/>
                  </a:cubicBezTo>
                  <a:cubicBezTo>
                    <a:pt x="506" y="431"/>
                    <a:pt x="503" y="431"/>
                    <a:pt x="502" y="435"/>
                  </a:cubicBezTo>
                  <a:cubicBezTo>
                    <a:pt x="485" y="464"/>
                    <a:pt x="476" y="464"/>
                    <a:pt x="477" y="473"/>
                  </a:cubicBezTo>
                  <a:cubicBezTo>
                    <a:pt x="452" y="503"/>
                    <a:pt x="446" y="505"/>
                    <a:pt x="442" y="508"/>
                  </a:cubicBezTo>
                  <a:cubicBezTo>
                    <a:pt x="424" y="523"/>
                    <a:pt x="427" y="534"/>
                    <a:pt x="419" y="533"/>
                  </a:cubicBezTo>
                  <a:cubicBezTo>
                    <a:pt x="337" y="645"/>
                    <a:pt x="338" y="641"/>
                    <a:pt x="341" y="641"/>
                  </a:cubicBezTo>
                  <a:cubicBezTo>
                    <a:pt x="357" y="630"/>
                    <a:pt x="354" y="622"/>
                    <a:pt x="359" y="621"/>
                  </a:cubicBezTo>
                  <a:cubicBezTo>
                    <a:pt x="419" y="562"/>
                    <a:pt x="442" y="543"/>
                    <a:pt x="459" y="518"/>
                  </a:cubicBezTo>
                  <a:cubicBezTo>
                    <a:pt x="475" y="496"/>
                    <a:pt x="482" y="498"/>
                    <a:pt x="482" y="493"/>
                  </a:cubicBezTo>
                  <a:cubicBezTo>
                    <a:pt x="501" y="474"/>
                    <a:pt x="503" y="471"/>
                    <a:pt x="505" y="468"/>
                  </a:cubicBezTo>
                  <a:cubicBezTo>
                    <a:pt x="547" y="407"/>
                    <a:pt x="552" y="402"/>
                    <a:pt x="557" y="397"/>
                  </a:cubicBezTo>
                  <a:cubicBezTo>
                    <a:pt x="585" y="334"/>
                    <a:pt x="592" y="336"/>
                    <a:pt x="590" y="329"/>
                  </a:cubicBezTo>
                  <a:cubicBezTo>
                    <a:pt x="604" y="294"/>
                    <a:pt x="606" y="286"/>
                    <a:pt x="610" y="281"/>
                  </a:cubicBezTo>
                  <a:cubicBezTo>
                    <a:pt x="629" y="217"/>
                    <a:pt x="627" y="222"/>
                    <a:pt x="628" y="226"/>
                  </a:cubicBezTo>
                  <a:cubicBezTo>
                    <a:pt x="614" y="259"/>
                    <a:pt x="624" y="266"/>
                    <a:pt x="618" y="269"/>
                  </a:cubicBezTo>
                  <a:cubicBezTo>
                    <a:pt x="600" y="334"/>
                    <a:pt x="592" y="341"/>
                    <a:pt x="590" y="354"/>
                  </a:cubicBezTo>
                  <a:cubicBezTo>
                    <a:pt x="569" y="389"/>
                    <a:pt x="569" y="396"/>
                    <a:pt x="565" y="400"/>
                  </a:cubicBezTo>
                  <a:cubicBezTo>
                    <a:pt x="539" y="449"/>
                    <a:pt x="528" y="446"/>
                    <a:pt x="530" y="455"/>
                  </a:cubicBezTo>
                  <a:cubicBezTo>
                    <a:pt x="494" y="498"/>
                    <a:pt x="491" y="501"/>
                    <a:pt x="487" y="505"/>
                  </a:cubicBezTo>
                  <a:cubicBezTo>
                    <a:pt x="467" y="523"/>
                    <a:pt x="465" y="536"/>
                    <a:pt x="454" y="541"/>
                  </a:cubicBezTo>
                  <a:cubicBezTo>
                    <a:pt x="435" y="560"/>
                    <a:pt x="434" y="562"/>
                    <a:pt x="434" y="566"/>
                  </a:cubicBezTo>
                  <a:cubicBezTo>
                    <a:pt x="409" y="593"/>
                    <a:pt x="397" y="589"/>
                    <a:pt x="399" y="599"/>
                  </a:cubicBezTo>
                  <a:cubicBezTo>
                    <a:pt x="371" y="623"/>
                    <a:pt x="367" y="627"/>
                    <a:pt x="364" y="631"/>
                  </a:cubicBezTo>
                  <a:cubicBezTo>
                    <a:pt x="347" y="653"/>
                    <a:pt x="344" y="654"/>
                    <a:pt x="341" y="654"/>
                  </a:cubicBezTo>
                  <a:cubicBezTo>
                    <a:pt x="306" y="715"/>
                    <a:pt x="304" y="720"/>
                    <a:pt x="301" y="722"/>
                  </a:cubicBezTo>
                  <a:cubicBezTo>
                    <a:pt x="296" y="747"/>
                    <a:pt x="297" y="745"/>
                    <a:pt x="299" y="745"/>
                  </a:cubicBezTo>
                  <a:cubicBezTo>
                    <a:pt x="318" y="708"/>
                    <a:pt x="325" y="704"/>
                    <a:pt x="329" y="697"/>
                  </a:cubicBezTo>
                  <a:cubicBezTo>
                    <a:pt x="354" y="669"/>
                    <a:pt x="351" y="661"/>
                    <a:pt x="356" y="662"/>
                  </a:cubicBezTo>
                  <a:cubicBezTo>
                    <a:pt x="380" y="634"/>
                    <a:pt x="389" y="622"/>
                    <a:pt x="399" y="611"/>
                  </a:cubicBezTo>
                  <a:cubicBezTo>
                    <a:pt x="461" y="555"/>
                    <a:pt x="469" y="552"/>
                    <a:pt x="472" y="543"/>
                  </a:cubicBezTo>
                  <a:cubicBezTo>
                    <a:pt x="512" y="507"/>
                    <a:pt x="513" y="503"/>
                    <a:pt x="520" y="503"/>
                  </a:cubicBezTo>
                  <a:cubicBezTo>
                    <a:pt x="550" y="469"/>
                    <a:pt x="557" y="461"/>
                    <a:pt x="565" y="455"/>
                  </a:cubicBezTo>
                  <a:cubicBezTo>
                    <a:pt x="598" y="394"/>
                    <a:pt x="603" y="386"/>
                    <a:pt x="610" y="380"/>
                  </a:cubicBezTo>
                  <a:cubicBezTo>
                    <a:pt x="617" y="354"/>
                    <a:pt x="618" y="350"/>
                    <a:pt x="623" y="349"/>
                  </a:cubicBezTo>
                  <a:cubicBezTo>
                    <a:pt x="643" y="301"/>
                    <a:pt x="640" y="315"/>
                    <a:pt x="638" y="317"/>
                  </a:cubicBezTo>
                  <a:cubicBezTo>
                    <a:pt x="614" y="376"/>
                    <a:pt x="614" y="391"/>
                    <a:pt x="605" y="397"/>
                  </a:cubicBezTo>
                  <a:cubicBezTo>
                    <a:pt x="571" y="455"/>
                    <a:pt x="568" y="462"/>
                    <a:pt x="565" y="470"/>
                  </a:cubicBezTo>
                  <a:cubicBezTo>
                    <a:pt x="543" y="489"/>
                    <a:pt x="545" y="498"/>
                    <a:pt x="537" y="495"/>
                  </a:cubicBezTo>
                  <a:cubicBezTo>
                    <a:pt x="520" y="516"/>
                    <a:pt x="516" y="518"/>
                    <a:pt x="512" y="521"/>
                  </a:cubicBezTo>
                  <a:cubicBezTo>
                    <a:pt x="488" y="541"/>
                    <a:pt x="485" y="549"/>
                    <a:pt x="477" y="553"/>
                  </a:cubicBezTo>
                  <a:cubicBezTo>
                    <a:pt x="451" y="584"/>
                    <a:pt x="445" y="583"/>
                    <a:pt x="444" y="589"/>
                  </a:cubicBezTo>
                  <a:cubicBezTo>
                    <a:pt x="416" y="615"/>
                    <a:pt x="402" y="624"/>
                    <a:pt x="392" y="636"/>
                  </a:cubicBezTo>
                  <a:cubicBezTo>
                    <a:pt x="369" y="660"/>
                    <a:pt x="366" y="668"/>
                    <a:pt x="359" y="672"/>
                  </a:cubicBezTo>
                  <a:cubicBezTo>
                    <a:pt x="326" y="726"/>
                    <a:pt x="315" y="734"/>
                    <a:pt x="309" y="747"/>
                  </a:cubicBezTo>
                  <a:cubicBezTo>
                    <a:pt x="299" y="770"/>
                    <a:pt x="301" y="766"/>
                    <a:pt x="304" y="762"/>
                  </a:cubicBezTo>
                  <a:cubicBezTo>
                    <a:pt x="323" y="737"/>
                    <a:pt x="326" y="734"/>
                    <a:pt x="329" y="730"/>
                  </a:cubicBezTo>
                  <a:cubicBezTo>
                    <a:pt x="353" y="695"/>
                    <a:pt x="356" y="695"/>
                    <a:pt x="359" y="694"/>
                  </a:cubicBezTo>
                  <a:cubicBezTo>
                    <a:pt x="373" y="674"/>
                    <a:pt x="377" y="671"/>
                    <a:pt x="379" y="667"/>
                  </a:cubicBezTo>
                  <a:cubicBezTo>
                    <a:pt x="427" y="618"/>
                    <a:pt x="427" y="612"/>
                    <a:pt x="432" y="611"/>
                  </a:cubicBezTo>
                  <a:cubicBezTo>
                    <a:pt x="465" y="583"/>
                    <a:pt x="468" y="575"/>
                    <a:pt x="477" y="573"/>
                  </a:cubicBezTo>
                  <a:cubicBezTo>
                    <a:pt x="532" y="525"/>
                    <a:pt x="537" y="523"/>
                    <a:pt x="540" y="521"/>
                  </a:cubicBezTo>
                  <a:cubicBezTo>
                    <a:pt x="572" y="493"/>
                    <a:pt x="577" y="488"/>
                    <a:pt x="583" y="483"/>
                  </a:cubicBezTo>
                  <a:cubicBezTo>
                    <a:pt x="603" y="467"/>
                    <a:pt x="601" y="462"/>
                    <a:pt x="603" y="460"/>
                  </a:cubicBezTo>
                  <a:cubicBezTo>
                    <a:pt x="640" y="421"/>
                    <a:pt x="644" y="403"/>
                    <a:pt x="656" y="392"/>
                  </a:cubicBezTo>
                  <a:cubicBezTo>
                    <a:pt x="677" y="336"/>
                    <a:pt x="684" y="332"/>
                    <a:pt x="686" y="322"/>
                  </a:cubicBezTo>
                  <a:cubicBezTo>
                    <a:pt x="694" y="312"/>
                    <a:pt x="693" y="316"/>
                    <a:pt x="691" y="319"/>
                  </a:cubicBezTo>
                  <a:cubicBezTo>
                    <a:pt x="672" y="371"/>
                    <a:pt x="672" y="380"/>
                    <a:pt x="666" y="385"/>
                  </a:cubicBezTo>
                  <a:cubicBezTo>
                    <a:pt x="638" y="427"/>
                    <a:pt x="637" y="437"/>
                    <a:pt x="630" y="440"/>
                  </a:cubicBezTo>
                  <a:cubicBezTo>
                    <a:pt x="614" y="466"/>
                    <a:pt x="617" y="473"/>
                    <a:pt x="613" y="473"/>
                  </a:cubicBezTo>
                  <a:cubicBezTo>
                    <a:pt x="599" y="501"/>
                    <a:pt x="588" y="506"/>
                    <a:pt x="585" y="521"/>
                  </a:cubicBezTo>
                  <a:cubicBezTo>
                    <a:pt x="536" y="580"/>
                    <a:pt x="527" y="580"/>
                    <a:pt x="527" y="589"/>
                  </a:cubicBezTo>
                  <a:cubicBezTo>
                    <a:pt x="498" y="618"/>
                    <a:pt x="489" y="617"/>
                    <a:pt x="490" y="626"/>
                  </a:cubicBezTo>
                  <a:cubicBezTo>
                    <a:pt x="455" y="659"/>
                    <a:pt x="447" y="668"/>
                    <a:pt x="437" y="674"/>
                  </a:cubicBezTo>
                  <a:cubicBezTo>
                    <a:pt x="408" y="701"/>
                    <a:pt x="406" y="706"/>
                    <a:pt x="404" y="709"/>
                  </a:cubicBezTo>
                  <a:cubicBezTo>
                    <a:pt x="384" y="728"/>
                    <a:pt x="380" y="730"/>
                    <a:pt x="377" y="732"/>
                  </a:cubicBezTo>
                  <a:cubicBezTo>
                    <a:pt x="365" y="749"/>
                    <a:pt x="359" y="754"/>
                    <a:pt x="354" y="760"/>
                  </a:cubicBezTo>
                  <a:cubicBezTo>
                    <a:pt x="309" y="824"/>
                    <a:pt x="309" y="830"/>
                    <a:pt x="304" y="830"/>
                  </a:cubicBezTo>
                  <a:cubicBezTo>
                    <a:pt x="289" y="858"/>
                    <a:pt x="285" y="858"/>
                    <a:pt x="286" y="863"/>
                  </a:cubicBezTo>
                  <a:cubicBezTo>
                    <a:pt x="270" y="881"/>
                    <a:pt x="270" y="888"/>
                    <a:pt x="266" y="891"/>
                  </a:cubicBezTo>
                  <a:cubicBezTo>
                    <a:pt x="252" y="942"/>
                    <a:pt x="260" y="953"/>
                    <a:pt x="253" y="961"/>
                  </a:cubicBezTo>
                  <a:cubicBezTo>
                    <a:pt x="275" y="924"/>
                    <a:pt x="276" y="916"/>
                    <a:pt x="281" y="913"/>
                  </a:cubicBezTo>
                  <a:cubicBezTo>
                    <a:pt x="296" y="889"/>
                    <a:pt x="296" y="885"/>
                    <a:pt x="296" y="881"/>
                  </a:cubicBezTo>
                  <a:cubicBezTo>
                    <a:pt x="328" y="826"/>
                    <a:pt x="337" y="820"/>
                    <a:pt x="341" y="808"/>
                  </a:cubicBezTo>
                  <a:cubicBezTo>
                    <a:pt x="391" y="746"/>
                    <a:pt x="402" y="741"/>
                    <a:pt x="407" y="730"/>
                  </a:cubicBezTo>
                  <a:cubicBezTo>
                    <a:pt x="466" y="676"/>
                    <a:pt x="464" y="669"/>
                    <a:pt x="472" y="672"/>
                  </a:cubicBezTo>
                  <a:cubicBezTo>
                    <a:pt x="497" y="651"/>
                    <a:pt x="495" y="644"/>
                    <a:pt x="500" y="644"/>
                  </a:cubicBezTo>
                  <a:cubicBezTo>
                    <a:pt x="524" y="614"/>
                    <a:pt x="532" y="607"/>
                    <a:pt x="540" y="599"/>
                  </a:cubicBezTo>
                  <a:cubicBezTo>
                    <a:pt x="560" y="577"/>
                    <a:pt x="562" y="575"/>
                    <a:pt x="563" y="578"/>
                  </a:cubicBezTo>
                  <a:cubicBezTo>
                    <a:pt x="532" y="621"/>
                    <a:pt x="526" y="621"/>
                    <a:pt x="525" y="626"/>
                  </a:cubicBezTo>
                  <a:cubicBezTo>
                    <a:pt x="515" y="645"/>
                    <a:pt x="502" y="643"/>
                    <a:pt x="502" y="654"/>
                  </a:cubicBezTo>
                  <a:cubicBezTo>
                    <a:pt x="477" y="678"/>
                    <a:pt x="473" y="681"/>
                    <a:pt x="467" y="682"/>
                  </a:cubicBezTo>
                  <a:cubicBezTo>
                    <a:pt x="440" y="699"/>
                    <a:pt x="454" y="709"/>
                    <a:pt x="442" y="707"/>
                  </a:cubicBezTo>
                  <a:cubicBezTo>
                    <a:pt x="411" y="729"/>
                    <a:pt x="426" y="737"/>
                    <a:pt x="417" y="737"/>
                  </a:cubicBezTo>
                  <a:cubicBezTo>
                    <a:pt x="405" y="760"/>
                    <a:pt x="394" y="754"/>
                    <a:pt x="397" y="762"/>
                  </a:cubicBezTo>
                  <a:cubicBezTo>
                    <a:pt x="340" y="837"/>
                    <a:pt x="330" y="837"/>
                    <a:pt x="331" y="848"/>
                  </a:cubicBezTo>
                  <a:cubicBezTo>
                    <a:pt x="298" y="899"/>
                    <a:pt x="301" y="909"/>
                    <a:pt x="294" y="911"/>
                  </a:cubicBezTo>
                  <a:cubicBezTo>
                    <a:pt x="276" y="946"/>
                    <a:pt x="271" y="948"/>
                    <a:pt x="271" y="956"/>
                  </a:cubicBezTo>
                  <a:cubicBezTo>
                    <a:pt x="289" y="939"/>
                    <a:pt x="287" y="927"/>
                    <a:pt x="294" y="923"/>
                  </a:cubicBezTo>
                  <a:cubicBezTo>
                    <a:pt x="324" y="876"/>
                    <a:pt x="325" y="872"/>
                    <a:pt x="329" y="871"/>
                  </a:cubicBezTo>
                  <a:cubicBezTo>
                    <a:pt x="345" y="847"/>
                    <a:pt x="350" y="842"/>
                    <a:pt x="351" y="833"/>
                  </a:cubicBezTo>
                  <a:cubicBezTo>
                    <a:pt x="391" y="775"/>
                    <a:pt x="403" y="777"/>
                    <a:pt x="404" y="767"/>
                  </a:cubicBezTo>
                  <a:cubicBezTo>
                    <a:pt x="425" y="740"/>
                    <a:pt x="432" y="742"/>
                    <a:pt x="434" y="740"/>
                  </a:cubicBezTo>
                  <a:cubicBezTo>
                    <a:pt x="450" y="719"/>
                    <a:pt x="452" y="717"/>
                    <a:pt x="455" y="714"/>
                  </a:cubicBezTo>
                  <a:cubicBezTo>
                    <a:pt x="479" y="688"/>
                    <a:pt x="486" y="686"/>
                    <a:pt x="490" y="682"/>
                  </a:cubicBezTo>
                  <a:cubicBezTo>
                    <a:pt x="517" y="654"/>
                    <a:pt x="523" y="652"/>
                    <a:pt x="525" y="646"/>
                  </a:cubicBezTo>
                  <a:cubicBezTo>
                    <a:pt x="547" y="627"/>
                    <a:pt x="547" y="624"/>
                    <a:pt x="548" y="621"/>
                  </a:cubicBezTo>
                  <a:cubicBezTo>
                    <a:pt x="574" y="586"/>
                    <a:pt x="584" y="581"/>
                    <a:pt x="588" y="571"/>
                  </a:cubicBezTo>
                  <a:cubicBezTo>
                    <a:pt x="602" y="554"/>
                    <a:pt x="603" y="558"/>
                    <a:pt x="603" y="561"/>
                  </a:cubicBezTo>
                  <a:cubicBezTo>
                    <a:pt x="564" y="608"/>
                    <a:pt x="562" y="624"/>
                    <a:pt x="553" y="631"/>
                  </a:cubicBezTo>
                  <a:cubicBezTo>
                    <a:pt x="533" y="653"/>
                    <a:pt x="531" y="655"/>
                    <a:pt x="527" y="656"/>
                  </a:cubicBezTo>
                  <a:cubicBezTo>
                    <a:pt x="489" y="688"/>
                    <a:pt x="491" y="694"/>
                    <a:pt x="487" y="694"/>
                  </a:cubicBezTo>
                  <a:cubicBezTo>
                    <a:pt x="459" y="725"/>
                    <a:pt x="455" y="729"/>
                    <a:pt x="450" y="732"/>
                  </a:cubicBezTo>
                  <a:cubicBezTo>
                    <a:pt x="414" y="777"/>
                    <a:pt x="409" y="779"/>
                    <a:pt x="404" y="782"/>
                  </a:cubicBezTo>
                  <a:cubicBezTo>
                    <a:pt x="368" y="827"/>
                    <a:pt x="367" y="833"/>
                    <a:pt x="364" y="838"/>
                  </a:cubicBezTo>
                  <a:cubicBezTo>
                    <a:pt x="347" y="861"/>
                    <a:pt x="347" y="865"/>
                    <a:pt x="344" y="865"/>
                  </a:cubicBezTo>
                  <a:cubicBezTo>
                    <a:pt x="316" y="902"/>
                    <a:pt x="318" y="908"/>
                    <a:pt x="314" y="908"/>
                  </a:cubicBezTo>
                  <a:cubicBezTo>
                    <a:pt x="297" y="944"/>
                    <a:pt x="292" y="947"/>
                    <a:pt x="289" y="951"/>
                  </a:cubicBezTo>
                  <a:cubicBezTo>
                    <a:pt x="272" y="991"/>
                    <a:pt x="265" y="999"/>
                    <a:pt x="264" y="1012"/>
                  </a:cubicBezTo>
                  <a:cubicBezTo>
                    <a:pt x="246" y="1070"/>
                    <a:pt x="247" y="1080"/>
                    <a:pt x="243" y="1084"/>
                  </a:cubicBezTo>
                  <a:cubicBezTo>
                    <a:pt x="275" y="1031"/>
                    <a:pt x="275" y="1019"/>
                    <a:pt x="281" y="1014"/>
                  </a:cubicBezTo>
                  <a:cubicBezTo>
                    <a:pt x="300" y="980"/>
                    <a:pt x="306" y="968"/>
                    <a:pt x="311" y="956"/>
                  </a:cubicBezTo>
                  <a:cubicBezTo>
                    <a:pt x="329" y="925"/>
                    <a:pt x="336" y="929"/>
                    <a:pt x="334" y="921"/>
                  </a:cubicBezTo>
                  <a:cubicBezTo>
                    <a:pt x="370" y="883"/>
                    <a:pt x="367" y="872"/>
                    <a:pt x="377" y="873"/>
                  </a:cubicBezTo>
                  <a:cubicBezTo>
                    <a:pt x="395" y="849"/>
                    <a:pt x="404" y="842"/>
                    <a:pt x="412" y="833"/>
                  </a:cubicBezTo>
                  <a:cubicBezTo>
                    <a:pt x="432" y="811"/>
                    <a:pt x="434" y="810"/>
                    <a:pt x="434" y="808"/>
                  </a:cubicBezTo>
                  <a:cubicBezTo>
                    <a:pt x="468" y="774"/>
                    <a:pt x="473" y="764"/>
                    <a:pt x="482" y="757"/>
                  </a:cubicBezTo>
                  <a:cubicBezTo>
                    <a:pt x="518" y="710"/>
                    <a:pt x="527" y="711"/>
                    <a:pt x="525" y="702"/>
                  </a:cubicBezTo>
                  <a:cubicBezTo>
                    <a:pt x="512" y="725"/>
                    <a:pt x="513" y="729"/>
                    <a:pt x="512" y="732"/>
                  </a:cubicBezTo>
                  <a:cubicBezTo>
                    <a:pt x="497" y="756"/>
                    <a:pt x="486" y="759"/>
                    <a:pt x="482" y="767"/>
                  </a:cubicBezTo>
                  <a:cubicBezTo>
                    <a:pt x="463" y="791"/>
                    <a:pt x="457" y="793"/>
                    <a:pt x="452" y="795"/>
                  </a:cubicBezTo>
                  <a:cubicBezTo>
                    <a:pt x="362" y="908"/>
                    <a:pt x="358" y="911"/>
                    <a:pt x="354" y="913"/>
                  </a:cubicBezTo>
                  <a:cubicBezTo>
                    <a:pt x="338" y="944"/>
                    <a:pt x="330" y="941"/>
                    <a:pt x="331" y="948"/>
                  </a:cubicBezTo>
                  <a:cubicBezTo>
                    <a:pt x="305" y="988"/>
                    <a:pt x="305" y="994"/>
                    <a:pt x="301" y="996"/>
                  </a:cubicBezTo>
                  <a:cubicBezTo>
                    <a:pt x="313" y="984"/>
                    <a:pt x="317" y="981"/>
                    <a:pt x="319" y="976"/>
                  </a:cubicBezTo>
                  <a:cubicBezTo>
                    <a:pt x="362" y="938"/>
                    <a:pt x="357" y="928"/>
                    <a:pt x="364" y="928"/>
                  </a:cubicBezTo>
                  <a:cubicBezTo>
                    <a:pt x="379" y="903"/>
                    <a:pt x="390" y="907"/>
                    <a:pt x="389" y="901"/>
                  </a:cubicBezTo>
                  <a:cubicBezTo>
                    <a:pt x="416" y="869"/>
                    <a:pt x="427" y="873"/>
                    <a:pt x="424" y="865"/>
                  </a:cubicBezTo>
                  <a:cubicBezTo>
                    <a:pt x="450" y="844"/>
                    <a:pt x="454" y="836"/>
                    <a:pt x="462" y="833"/>
                  </a:cubicBezTo>
                  <a:cubicBezTo>
                    <a:pt x="510" y="785"/>
                    <a:pt x="513" y="782"/>
                    <a:pt x="515" y="780"/>
                  </a:cubicBezTo>
                  <a:cubicBezTo>
                    <a:pt x="536" y="752"/>
                    <a:pt x="545" y="755"/>
                    <a:pt x="543" y="747"/>
                  </a:cubicBezTo>
                  <a:cubicBezTo>
                    <a:pt x="566" y="714"/>
                    <a:pt x="568" y="710"/>
                    <a:pt x="570" y="707"/>
                  </a:cubicBezTo>
                  <a:cubicBezTo>
                    <a:pt x="591" y="657"/>
                    <a:pt x="601" y="647"/>
                    <a:pt x="605" y="631"/>
                  </a:cubicBezTo>
                  <a:cubicBezTo>
                    <a:pt x="597" y="662"/>
                    <a:pt x="596" y="668"/>
                    <a:pt x="595" y="674"/>
                  </a:cubicBezTo>
                  <a:cubicBezTo>
                    <a:pt x="577" y="704"/>
                    <a:pt x="573" y="716"/>
                    <a:pt x="568" y="727"/>
                  </a:cubicBezTo>
                  <a:cubicBezTo>
                    <a:pt x="537" y="772"/>
                    <a:pt x="532" y="774"/>
                    <a:pt x="528" y="777"/>
                  </a:cubicBezTo>
                  <a:cubicBezTo>
                    <a:pt x="516" y="796"/>
                    <a:pt x="509" y="797"/>
                    <a:pt x="507" y="802"/>
                  </a:cubicBezTo>
                  <a:cubicBezTo>
                    <a:pt x="475" y="834"/>
                    <a:pt x="473" y="835"/>
                    <a:pt x="472" y="838"/>
                  </a:cubicBezTo>
                  <a:cubicBezTo>
                    <a:pt x="458" y="853"/>
                    <a:pt x="452" y="855"/>
                    <a:pt x="447" y="858"/>
                  </a:cubicBezTo>
                  <a:cubicBezTo>
                    <a:pt x="430" y="871"/>
                    <a:pt x="434" y="882"/>
                    <a:pt x="424" y="881"/>
                  </a:cubicBezTo>
                  <a:cubicBezTo>
                    <a:pt x="388" y="922"/>
                    <a:pt x="381" y="923"/>
                    <a:pt x="379" y="928"/>
                  </a:cubicBezTo>
                  <a:cubicBezTo>
                    <a:pt x="356" y="958"/>
                    <a:pt x="346" y="955"/>
                    <a:pt x="347" y="964"/>
                  </a:cubicBezTo>
                  <a:cubicBezTo>
                    <a:pt x="311" y="1003"/>
                    <a:pt x="313" y="1013"/>
                    <a:pt x="306" y="1014"/>
                  </a:cubicBezTo>
                  <a:cubicBezTo>
                    <a:pt x="282" y="1051"/>
                    <a:pt x="281" y="1054"/>
                    <a:pt x="281" y="1057"/>
                  </a:cubicBezTo>
                  <a:cubicBezTo>
                    <a:pt x="263" y="1076"/>
                    <a:pt x="266" y="1095"/>
                    <a:pt x="256" y="1100"/>
                  </a:cubicBezTo>
                  <a:cubicBezTo>
                    <a:pt x="251" y="1150"/>
                    <a:pt x="250" y="1138"/>
                    <a:pt x="256" y="1135"/>
                  </a:cubicBezTo>
                  <a:cubicBezTo>
                    <a:pt x="289" y="1070"/>
                    <a:pt x="297" y="1067"/>
                    <a:pt x="299" y="1059"/>
                  </a:cubicBezTo>
                  <a:cubicBezTo>
                    <a:pt x="316" y="1029"/>
                    <a:pt x="323" y="1031"/>
                    <a:pt x="321" y="1024"/>
                  </a:cubicBezTo>
                  <a:cubicBezTo>
                    <a:pt x="338" y="1004"/>
                    <a:pt x="340" y="996"/>
                    <a:pt x="344" y="991"/>
                  </a:cubicBezTo>
                  <a:cubicBezTo>
                    <a:pt x="361" y="971"/>
                    <a:pt x="363" y="965"/>
                    <a:pt x="369" y="961"/>
                  </a:cubicBezTo>
                  <a:cubicBezTo>
                    <a:pt x="436" y="888"/>
                    <a:pt x="448" y="891"/>
                    <a:pt x="447" y="880"/>
                  </a:cubicBezTo>
                  <a:cubicBezTo>
                    <a:pt x="469" y="858"/>
                    <a:pt x="474" y="859"/>
                    <a:pt x="475" y="855"/>
                  </a:cubicBezTo>
                  <a:cubicBezTo>
                    <a:pt x="505" y="824"/>
                    <a:pt x="511" y="822"/>
                    <a:pt x="512" y="815"/>
                  </a:cubicBezTo>
                  <a:cubicBezTo>
                    <a:pt x="568" y="753"/>
                    <a:pt x="565" y="741"/>
                    <a:pt x="573" y="739"/>
                  </a:cubicBezTo>
                  <a:cubicBezTo>
                    <a:pt x="584" y="730"/>
                    <a:pt x="582" y="734"/>
                    <a:pt x="580" y="737"/>
                  </a:cubicBezTo>
                  <a:cubicBezTo>
                    <a:pt x="561" y="775"/>
                    <a:pt x="553" y="785"/>
                    <a:pt x="545" y="795"/>
                  </a:cubicBezTo>
                  <a:cubicBezTo>
                    <a:pt x="516" y="828"/>
                    <a:pt x="510" y="830"/>
                    <a:pt x="507" y="838"/>
                  </a:cubicBezTo>
                  <a:cubicBezTo>
                    <a:pt x="443" y="909"/>
                    <a:pt x="435" y="906"/>
                    <a:pt x="435" y="911"/>
                  </a:cubicBezTo>
                  <a:cubicBezTo>
                    <a:pt x="419" y="924"/>
                    <a:pt x="417" y="927"/>
                    <a:pt x="417" y="931"/>
                  </a:cubicBezTo>
                  <a:cubicBezTo>
                    <a:pt x="381" y="966"/>
                    <a:pt x="371" y="974"/>
                    <a:pt x="364" y="986"/>
                  </a:cubicBezTo>
                  <a:cubicBezTo>
                    <a:pt x="347" y="1005"/>
                    <a:pt x="346" y="1013"/>
                    <a:pt x="339" y="1014"/>
                  </a:cubicBezTo>
                  <a:cubicBezTo>
                    <a:pt x="294" y="1085"/>
                    <a:pt x="293" y="1095"/>
                    <a:pt x="286" y="1100"/>
                  </a:cubicBezTo>
                  <a:cubicBezTo>
                    <a:pt x="259" y="1148"/>
                    <a:pt x="259" y="1154"/>
                    <a:pt x="256" y="1157"/>
                  </a:cubicBezTo>
                  <a:cubicBezTo>
                    <a:pt x="241" y="1199"/>
                    <a:pt x="246" y="1208"/>
                    <a:pt x="241" y="1218"/>
                  </a:cubicBezTo>
                  <a:cubicBezTo>
                    <a:pt x="260" y="1178"/>
                    <a:pt x="260" y="1172"/>
                    <a:pt x="264" y="1170"/>
                  </a:cubicBezTo>
                  <a:cubicBezTo>
                    <a:pt x="290" y="1114"/>
                    <a:pt x="297" y="1109"/>
                    <a:pt x="301" y="1102"/>
                  </a:cubicBezTo>
                  <a:cubicBezTo>
                    <a:pt x="336" y="1056"/>
                    <a:pt x="339" y="1048"/>
                    <a:pt x="344" y="1042"/>
                  </a:cubicBezTo>
                  <a:cubicBezTo>
                    <a:pt x="367" y="1006"/>
                    <a:pt x="373" y="1006"/>
                    <a:pt x="374" y="1001"/>
                  </a:cubicBezTo>
                  <a:cubicBezTo>
                    <a:pt x="410" y="964"/>
                    <a:pt x="416" y="964"/>
                    <a:pt x="417" y="959"/>
                  </a:cubicBezTo>
                  <a:cubicBezTo>
                    <a:pt x="453" y="919"/>
                    <a:pt x="467" y="910"/>
                    <a:pt x="475" y="896"/>
                  </a:cubicBezTo>
                  <a:cubicBezTo>
                    <a:pt x="505" y="865"/>
                    <a:pt x="517" y="863"/>
                    <a:pt x="520" y="850"/>
                  </a:cubicBezTo>
                  <a:cubicBezTo>
                    <a:pt x="554" y="810"/>
                    <a:pt x="558" y="807"/>
                    <a:pt x="560" y="802"/>
                  </a:cubicBezTo>
                  <a:cubicBezTo>
                    <a:pt x="584" y="766"/>
                    <a:pt x="596" y="762"/>
                    <a:pt x="598" y="750"/>
                  </a:cubicBezTo>
                  <a:cubicBezTo>
                    <a:pt x="627" y="704"/>
                    <a:pt x="632" y="702"/>
                    <a:pt x="633" y="697"/>
                  </a:cubicBezTo>
                  <a:cubicBezTo>
                    <a:pt x="623" y="720"/>
                    <a:pt x="626" y="728"/>
                    <a:pt x="621" y="727"/>
                  </a:cubicBezTo>
                  <a:cubicBezTo>
                    <a:pt x="597" y="761"/>
                    <a:pt x="596" y="771"/>
                    <a:pt x="588" y="772"/>
                  </a:cubicBezTo>
                  <a:cubicBezTo>
                    <a:pt x="575" y="802"/>
                    <a:pt x="566" y="803"/>
                    <a:pt x="565" y="812"/>
                  </a:cubicBezTo>
                  <a:cubicBezTo>
                    <a:pt x="538" y="856"/>
                    <a:pt x="525" y="854"/>
                    <a:pt x="525" y="865"/>
                  </a:cubicBezTo>
                  <a:cubicBezTo>
                    <a:pt x="510" y="886"/>
                    <a:pt x="501" y="883"/>
                    <a:pt x="500" y="888"/>
                  </a:cubicBezTo>
                  <a:cubicBezTo>
                    <a:pt x="481" y="905"/>
                    <a:pt x="479" y="907"/>
                    <a:pt x="477" y="911"/>
                  </a:cubicBezTo>
                  <a:cubicBezTo>
                    <a:pt x="449" y="935"/>
                    <a:pt x="452" y="943"/>
                    <a:pt x="447" y="943"/>
                  </a:cubicBezTo>
                  <a:cubicBezTo>
                    <a:pt x="429" y="962"/>
                    <a:pt x="427" y="963"/>
                    <a:pt x="425" y="966"/>
                  </a:cubicBezTo>
                  <a:cubicBezTo>
                    <a:pt x="401" y="992"/>
                    <a:pt x="398" y="995"/>
                    <a:pt x="394" y="996"/>
                  </a:cubicBezTo>
                  <a:cubicBezTo>
                    <a:pt x="379" y="1017"/>
                    <a:pt x="373" y="1015"/>
                    <a:pt x="374" y="1021"/>
                  </a:cubicBezTo>
                  <a:cubicBezTo>
                    <a:pt x="331" y="1077"/>
                    <a:pt x="326" y="1081"/>
                    <a:pt x="324" y="1089"/>
                  </a:cubicBezTo>
                  <a:cubicBezTo>
                    <a:pt x="309" y="1105"/>
                    <a:pt x="309" y="1109"/>
                    <a:pt x="309" y="1112"/>
                  </a:cubicBezTo>
                  <a:cubicBezTo>
                    <a:pt x="293" y="1133"/>
                    <a:pt x="293" y="1139"/>
                    <a:pt x="289" y="1142"/>
                  </a:cubicBezTo>
                  <a:cubicBezTo>
                    <a:pt x="272" y="1170"/>
                    <a:pt x="273" y="1176"/>
                    <a:pt x="271" y="1180"/>
                  </a:cubicBezTo>
                  <a:cubicBezTo>
                    <a:pt x="246" y="1241"/>
                    <a:pt x="246" y="1250"/>
                    <a:pt x="246" y="1258"/>
                  </a:cubicBezTo>
                  <a:cubicBezTo>
                    <a:pt x="257" y="1254"/>
                    <a:pt x="254" y="1246"/>
                    <a:pt x="259" y="1246"/>
                  </a:cubicBezTo>
                  <a:cubicBezTo>
                    <a:pt x="274" y="1211"/>
                    <a:pt x="275" y="1207"/>
                    <a:pt x="279" y="1205"/>
                  </a:cubicBezTo>
                  <a:cubicBezTo>
                    <a:pt x="320" y="1146"/>
                    <a:pt x="319" y="1135"/>
                    <a:pt x="327" y="1132"/>
                  </a:cubicBezTo>
                  <a:cubicBezTo>
                    <a:pt x="353" y="1085"/>
                    <a:pt x="363" y="1084"/>
                    <a:pt x="364" y="1074"/>
                  </a:cubicBezTo>
                  <a:cubicBezTo>
                    <a:pt x="392" y="1044"/>
                    <a:pt x="389" y="1036"/>
                    <a:pt x="394" y="1037"/>
                  </a:cubicBezTo>
                  <a:cubicBezTo>
                    <a:pt x="409" y="1021"/>
                    <a:pt x="409" y="1018"/>
                    <a:pt x="409" y="1016"/>
                  </a:cubicBezTo>
                  <a:cubicBezTo>
                    <a:pt x="421" y="1005"/>
                    <a:pt x="423" y="1003"/>
                    <a:pt x="427" y="1001"/>
                  </a:cubicBezTo>
                  <a:cubicBezTo>
                    <a:pt x="466" y="955"/>
                    <a:pt x="477" y="948"/>
                    <a:pt x="485" y="938"/>
                  </a:cubicBezTo>
                  <a:cubicBezTo>
                    <a:pt x="518" y="914"/>
                    <a:pt x="515" y="906"/>
                    <a:pt x="520" y="906"/>
                  </a:cubicBezTo>
                  <a:cubicBezTo>
                    <a:pt x="551" y="882"/>
                    <a:pt x="558" y="873"/>
                    <a:pt x="568" y="865"/>
                  </a:cubicBezTo>
                  <a:cubicBezTo>
                    <a:pt x="556" y="886"/>
                    <a:pt x="553" y="888"/>
                    <a:pt x="548" y="888"/>
                  </a:cubicBezTo>
                  <a:cubicBezTo>
                    <a:pt x="519" y="917"/>
                    <a:pt x="514" y="922"/>
                    <a:pt x="508" y="926"/>
                  </a:cubicBezTo>
                  <a:cubicBezTo>
                    <a:pt x="486" y="947"/>
                    <a:pt x="481" y="952"/>
                    <a:pt x="477" y="958"/>
                  </a:cubicBezTo>
                  <a:cubicBezTo>
                    <a:pt x="437" y="1004"/>
                    <a:pt x="435" y="1006"/>
                    <a:pt x="432" y="1009"/>
                  </a:cubicBezTo>
                  <a:cubicBezTo>
                    <a:pt x="378" y="1069"/>
                    <a:pt x="375" y="1086"/>
                    <a:pt x="362" y="1094"/>
                  </a:cubicBezTo>
                  <a:cubicBezTo>
                    <a:pt x="324" y="1152"/>
                    <a:pt x="326" y="1159"/>
                    <a:pt x="319" y="1157"/>
                  </a:cubicBezTo>
                  <a:cubicBezTo>
                    <a:pt x="305" y="1192"/>
                    <a:pt x="293" y="1190"/>
                    <a:pt x="294" y="1200"/>
                  </a:cubicBezTo>
                  <a:cubicBezTo>
                    <a:pt x="266" y="1260"/>
                    <a:pt x="259" y="1258"/>
                    <a:pt x="259" y="1263"/>
                  </a:cubicBezTo>
                  <a:cubicBezTo>
                    <a:pt x="251" y="1298"/>
                    <a:pt x="251" y="1292"/>
                    <a:pt x="246" y="1291"/>
                  </a:cubicBezTo>
                  <a:cubicBezTo>
                    <a:pt x="271" y="1295"/>
                    <a:pt x="258" y="1283"/>
                    <a:pt x="271" y="1283"/>
                  </a:cubicBezTo>
                  <a:cubicBezTo>
                    <a:pt x="326" y="1167"/>
                    <a:pt x="332" y="1165"/>
                    <a:pt x="334" y="1160"/>
                  </a:cubicBezTo>
                  <a:cubicBezTo>
                    <a:pt x="350" y="1123"/>
                    <a:pt x="361" y="1126"/>
                    <a:pt x="359" y="1117"/>
                  </a:cubicBezTo>
                  <a:cubicBezTo>
                    <a:pt x="387" y="1084"/>
                    <a:pt x="394" y="1076"/>
                    <a:pt x="399" y="1067"/>
                  </a:cubicBezTo>
                  <a:cubicBezTo>
                    <a:pt x="475" y="1001"/>
                    <a:pt x="472" y="992"/>
                    <a:pt x="480" y="994"/>
                  </a:cubicBezTo>
                  <a:cubicBezTo>
                    <a:pt x="497" y="981"/>
                    <a:pt x="502" y="975"/>
                    <a:pt x="510" y="971"/>
                  </a:cubicBezTo>
                  <a:cubicBezTo>
                    <a:pt x="532" y="952"/>
                    <a:pt x="534" y="948"/>
                    <a:pt x="540" y="948"/>
                  </a:cubicBezTo>
                  <a:cubicBezTo>
                    <a:pt x="553" y="931"/>
                    <a:pt x="556" y="931"/>
                    <a:pt x="558" y="931"/>
                  </a:cubicBezTo>
                  <a:cubicBezTo>
                    <a:pt x="594" y="891"/>
                    <a:pt x="607" y="882"/>
                    <a:pt x="613" y="865"/>
                  </a:cubicBezTo>
                  <a:cubicBezTo>
                    <a:pt x="599" y="896"/>
                    <a:pt x="595" y="896"/>
                    <a:pt x="596" y="901"/>
                  </a:cubicBezTo>
                  <a:cubicBezTo>
                    <a:pt x="577" y="920"/>
                    <a:pt x="574" y="924"/>
                    <a:pt x="568" y="926"/>
                  </a:cubicBezTo>
                  <a:cubicBezTo>
                    <a:pt x="544" y="951"/>
                    <a:pt x="537" y="951"/>
                    <a:pt x="538" y="958"/>
                  </a:cubicBezTo>
                  <a:cubicBezTo>
                    <a:pt x="508" y="985"/>
                    <a:pt x="498" y="990"/>
                    <a:pt x="490" y="996"/>
                  </a:cubicBezTo>
                  <a:cubicBezTo>
                    <a:pt x="458" y="1014"/>
                    <a:pt x="462" y="1026"/>
                    <a:pt x="455" y="1026"/>
                  </a:cubicBezTo>
                  <a:cubicBezTo>
                    <a:pt x="438" y="1046"/>
                    <a:pt x="433" y="1046"/>
                    <a:pt x="432" y="1049"/>
                  </a:cubicBezTo>
                  <a:cubicBezTo>
                    <a:pt x="398" y="1090"/>
                    <a:pt x="392" y="1088"/>
                    <a:pt x="392" y="1092"/>
                  </a:cubicBezTo>
                  <a:cubicBezTo>
                    <a:pt x="371" y="1115"/>
                    <a:pt x="368" y="1120"/>
                    <a:pt x="367" y="1127"/>
                  </a:cubicBezTo>
                  <a:cubicBezTo>
                    <a:pt x="343" y="1159"/>
                    <a:pt x="343" y="1167"/>
                    <a:pt x="339" y="1170"/>
                  </a:cubicBezTo>
                  <a:cubicBezTo>
                    <a:pt x="304" y="1239"/>
                    <a:pt x="296" y="1239"/>
                    <a:pt x="296" y="1248"/>
                  </a:cubicBezTo>
                  <a:cubicBezTo>
                    <a:pt x="278" y="1277"/>
                    <a:pt x="287" y="1279"/>
                    <a:pt x="281" y="1281"/>
                  </a:cubicBezTo>
                  <a:cubicBezTo>
                    <a:pt x="246" y="1371"/>
                    <a:pt x="256" y="1372"/>
                    <a:pt x="254" y="1386"/>
                  </a:cubicBezTo>
                  <a:cubicBezTo>
                    <a:pt x="266" y="1357"/>
                    <a:pt x="266" y="1353"/>
                    <a:pt x="266" y="1349"/>
                  </a:cubicBezTo>
                  <a:cubicBezTo>
                    <a:pt x="293" y="1281"/>
                    <a:pt x="296" y="1281"/>
                    <a:pt x="299" y="1281"/>
                  </a:cubicBezTo>
                  <a:cubicBezTo>
                    <a:pt x="308" y="1258"/>
                    <a:pt x="314" y="1259"/>
                    <a:pt x="312" y="1251"/>
                  </a:cubicBezTo>
                  <a:cubicBezTo>
                    <a:pt x="332" y="1226"/>
                    <a:pt x="333" y="1221"/>
                    <a:pt x="334" y="1215"/>
                  </a:cubicBezTo>
                  <a:cubicBezTo>
                    <a:pt x="360" y="1186"/>
                    <a:pt x="360" y="1174"/>
                    <a:pt x="367" y="1170"/>
                  </a:cubicBezTo>
                  <a:cubicBezTo>
                    <a:pt x="400" y="1124"/>
                    <a:pt x="404" y="1118"/>
                    <a:pt x="410" y="1112"/>
                  </a:cubicBezTo>
                  <a:cubicBezTo>
                    <a:pt x="423" y="1096"/>
                    <a:pt x="424" y="1094"/>
                    <a:pt x="427" y="1094"/>
                  </a:cubicBezTo>
                  <a:cubicBezTo>
                    <a:pt x="449" y="1060"/>
                    <a:pt x="460" y="1065"/>
                    <a:pt x="457" y="1057"/>
                  </a:cubicBezTo>
                  <a:cubicBezTo>
                    <a:pt x="497" y="1018"/>
                    <a:pt x="528" y="1004"/>
                    <a:pt x="548" y="979"/>
                  </a:cubicBezTo>
                  <a:cubicBezTo>
                    <a:pt x="588" y="940"/>
                    <a:pt x="590" y="931"/>
                    <a:pt x="596" y="926"/>
                  </a:cubicBezTo>
                  <a:cubicBezTo>
                    <a:pt x="623" y="900"/>
                    <a:pt x="616" y="899"/>
                    <a:pt x="618" y="906"/>
                  </a:cubicBezTo>
                  <a:cubicBezTo>
                    <a:pt x="606" y="925"/>
                    <a:pt x="604" y="927"/>
                    <a:pt x="601" y="928"/>
                  </a:cubicBezTo>
                  <a:cubicBezTo>
                    <a:pt x="563" y="980"/>
                    <a:pt x="555" y="982"/>
                    <a:pt x="553" y="989"/>
                  </a:cubicBezTo>
                  <a:cubicBezTo>
                    <a:pt x="513" y="1021"/>
                    <a:pt x="511" y="1023"/>
                    <a:pt x="508" y="1024"/>
                  </a:cubicBezTo>
                  <a:cubicBezTo>
                    <a:pt x="476" y="1056"/>
                    <a:pt x="471" y="1060"/>
                    <a:pt x="465" y="1062"/>
                  </a:cubicBezTo>
                  <a:cubicBezTo>
                    <a:pt x="439" y="1098"/>
                    <a:pt x="432" y="1100"/>
                    <a:pt x="427" y="1104"/>
                  </a:cubicBezTo>
                  <a:cubicBezTo>
                    <a:pt x="413" y="1124"/>
                    <a:pt x="407" y="1124"/>
                    <a:pt x="407" y="1132"/>
                  </a:cubicBezTo>
                  <a:cubicBezTo>
                    <a:pt x="374" y="1182"/>
                    <a:pt x="363" y="1186"/>
                    <a:pt x="359" y="1198"/>
                  </a:cubicBezTo>
                  <a:cubicBezTo>
                    <a:pt x="344" y="1221"/>
                    <a:pt x="342" y="1223"/>
                    <a:pt x="342" y="1225"/>
                  </a:cubicBezTo>
                  <a:cubicBezTo>
                    <a:pt x="314" y="1273"/>
                    <a:pt x="309" y="1276"/>
                    <a:pt x="309" y="1283"/>
                  </a:cubicBezTo>
                  <a:cubicBezTo>
                    <a:pt x="299" y="1304"/>
                    <a:pt x="294" y="1306"/>
                    <a:pt x="294" y="1313"/>
                  </a:cubicBezTo>
                  <a:cubicBezTo>
                    <a:pt x="281" y="1340"/>
                    <a:pt x="281" y="1342"/>
                    <a:pt x="279" y="1341"/>
                  </a:cubicBezTo>
                  <a:cubicBezTo>
                    <a:pt x="272" y="1377"/>
                    <a:pt x="264" y="1384"/>
                    <a:pt x="266" y="1402"/>
                  </a:cubicBezTo>
                  <a:cubicBezTo>
                    <a:pt x="266" y="1422"/>
                    <a:pt x="267" y="1407"/>
                    <a:pt x="274" y="1399"/>
                  </a:cubicBezTo>
                  <a:cubicBezTo>
                    <a:pt x="295" y="1345"/>
                    <a:pt x="300" y="1321"/>
                    <a:pt x="314" y="1306"/>
                  </a:cubicBezTo>
                  <a:cubicBezTo>
                    <a:pt x="332" y="1263"/>
                    <a:pt x="339" y="1255"/>
                    <a:pt x="347" y="1248"/>
                  </a:cubicBezTo>
                  <a:cubicBezTo>
                    <a:pt x="384" y="1190"/>
                    <a:pt x="386" y="1184"/>
                    <a:pt x="392" y="1182"/>
                  </a:cubicBezTo>
                  <a:cubicBezTo>
                    <a:pt x="430" y="1138"/>
                    <a:pt x="434" y="1127"/>
                    <a:pt x="445" y="1122"/>
                  </a:cubicBezTo>
                  <a:cubicBezTo>
                    <a:pt x="500" y="1074"/>
                    <a:pt x="508" y="1067"/>
                    <a:pt x="515" y="1059"/>
                  </a:cubicBezTo>
                  <a:cubicBezTo>
                    <a:pt x="543" y="1027"/>
                    <a:pt x="554" y="1024"/>
                    <a:pt x="558" y="1014"/>
                  </a:cubicBezTo>
                  <a:cubicBezTo>
                    <a:pt x="546" y="1032"/>
                    <a:pt x="548" y="1039"/>
                    <a:pt x="545" y="1041"/>
                  </a:cubicBezTo>
                  <a:cubicBezTo>
                    <a:pt x="519" y="1066"/>
                    <a:pt x="517" y="1068"/>
                    <a:pt x="515" y="1072"/>
                  </a:cubicBezTo>
                  <a:cubicBezTo>
                    <a:pt x="498" y="1090"/>
                    <a:pt x="490" y="1087"/>
                    <a:pt x="490" y="1092"/>
                  </a:cubicBezTo>
                  <a:cubicBezTo>
                    <a:pt x="467" y="1109"/>
                    <a:pt x="464" y="1117"/>
                    <a:pt x="457" y="1120"/>
                  </a:cubicBezTo>
                  <a:cubicBezTo>
                    <a:pt x="439" y="1141"/>
                    <a:pt x="434" y="1146"/>
                    <a:pt x="430" y="1152"/>
                  </a:cubicBezTo>
                  <a:cubicBezTo>
                    <a:pt x="407" y="1180"/>
                    <a:pt x="396" y="1189"/>
                    <a:pt x="389" y="1203"/>
                  </a:cubicBezTo>
                  <a:cubicBezTo>
                    <a:pt x="340" y="1277"/>
                    <a:pt x="340" y="1283"/>
                    <a:pt x="334" y="1283"/>
                  </a:cubicBezTo>
                  <a:cubicBezTo>
                    <a:pt x="311" y="1324"/>
                    <a:pt x="312" y="1337"/>
                    <a:pt x="304" y="1341"/>
                  </a:cubicBezTo>
                  <a:cubicBezTo>
                    <a:pt x="283" y="1403"/>
                    <a:pt x="280" y="1411"/>
                    <a:pt x="276" y="1419"/>
                  </a:cubicBezTo>
                  <a:cubicBezTo>
                    <a:pt x="267" y="1456"/>
                    <a:pt x="262" y="1466"/>
                    <a:pt x="264" y="1469"/>
                  </a:cubicBezTo>
                  <a:cubicBezTo>
                    <a:pt x="279" y="1429"/>
                    <a:pt x="286" y="1428"/>
                    <a:pt x="284" y="1419"/>
                  </a:cubicBezTo>
                  <a:cubicBezTo>
                    <a:pt x="311" y="1363"/>
                    <a:pt x="316" y="1353"/>
                    <a:pt x="322" y="1344"/>
                  </a:cubicBezTo>
                  <a:cubicBezTo>
                    <a:pt x="341" y="1299"/>
                    <a:pt x="344" y="1299"/>
                    <a:pt x="347" y="1298"/>
                  </a:cubicBezTo>
                  <a:cubicBezTo>
                    <a:pt x="377" y="1253"/>
                    <a:pt x="377" y="1246"/>
                    <a:pt x="382" y="1243"/>
                  </a:cubicBezTo>
                  <a:cubicBezTo>
                    <a:pt x="470" y="1149"/>
                    <a:pt x="469" y="1136"/>
                    <a:pt x="480" y="1135"/>
                  </a:cubicBezTo>
                  <a:cubicBezTo>
                    <a:pt x="514" y="1093"/>
                    <a:pt x="525" y="1097"/>
                    <a:pt x="523" y="1089"/>
                  </a:cubicBezTo>
                  <a:cubicBezTo>
                    <a:pt x="569" y="1039"/>
                    <a:pt x="577" y="1036"/>
                    <a:pt x="581" y="1029"/>
                  </a:cubicBezTo>
                  <a:cubicBezTo>
                    <a:pt x="617" y="976"/>
                    <a:pt x="617" y="985"/>
                    <a:pt x="613" y="989"/>
                  </a:cubicBezTo>
                  <a:cubicBezTo>
                    <a:pt x="598" y="1018"/>
                    <a:pt x="597" y="1023"/>
                    <a:pt x="596" y="1029"/>
                  </a:cubicBezTo>
                  <a:cubicBezTo>
                    <a:pt x="570" y="1050"/>
                    <a:pt x="572" y="1056"/>
                    <a:pt x="568" y="1057"/>
                  </a:cubicBezTo>
                  <a:cubicBezTo>
                    <a:pt x="549" y="1084"/>
                    <a:pt x="545" y="1084"/>
                    <a:pt x="545" y="1089"/>
                  </a:cubicBezTo>
                  <a:cubicBezTo>
                    <a:pt x="517" y="1111"/>
                    <a:pt x="509" y="1114"/>
                    <a:pt x="505" y="1122"/>
                  </a:cubicBezTo>
                  <a:cubicBezTo>
                    <a:pt x="448" y="1187"/>
                    <a:pt x="435" y="1186"/>
                    <a:pt x="435" y="1198"/>
                  </a:cubicBezTo>
                  <a:cubicBezTo>
                    <a:pt x="358" y="1294"/>
                    <a:pt x="359" y="1303"/>
                    <a:pt x="352" y="1303"/>
                  </a:cubicBezTo>
                  <a:cubicBezTo>
                    <a:pt x="338" y="1342"/>
                    <a:pt x="332" y="1344"/>
                    <a:pt x="329" y="1349"/>
                  </a:cubicBezTo>
                  <a:cubicBezTo>
                    <a:pt x="294" y="1419"/>
                    <a:pt x="294" y="1435"/>
                    <a:pt x="287" y="1442"/>
                  </a:cubicBezTo>
                  <a:cubicBezTo>
                    <a:pt x="275" y="1485"/>
                    <a:pt x="278" y="1489"/>
                    <a:pt x="279" y="1495"/>
                  </a:cubicBezTo>
                  <a:cubicBezTo>
                    <a:pt x="284" y="1538"/>
                    <a:pt x="280" y="1529"/>
                    <a:pt x="282" y="1525"/>
                  </a:cubicBezTo>
                  <a:cubicBezTo>
                    <a:pt x="295" y="1474"/>
                    <a:pt x="302" y="1461"/>
                    <a:pt x="307" y="1447"/>
                  </a:cubicBezTo>
                  <a:cubicBezTo>
                    <a:pt x="319" y="1424"/>
                    <a:pt x="316" y="1416"/>
                    <a:pt x="319" y="1414"/>
                  </a:cubicBezTo>
                  <a:cubicBezTo>
                    <a:pt x="344" y="1364"/>
                    <a:pt x="347" y="1363"/>
                    <a:pt x="347" y="1359"/>
                  </a:cubicBezTo>
                  <a:cubicBezTo>
                    <a:pt x="359" y="1339"/>
                    <a:pt x="361" y="1336"/>
                    <a:pt x="362" y="1334"/>
                  </a:cubicBezTo>
                  <a:cubicBezTo>
                    <a:pt x="386" y="1299"/>
                    <a:pt x="387" y="1292"/>
                    <a:pt x="392" y="1288"/>
                  </a:cubicBezTo>
                  <a:cubicBezTo>
                    <a:pt x="420" y="1249"/>
                    <a:pt x="427" y="1239"/>
                    <a:pt x="435" y="1230"/>
                  </a:cubicBezTo>
                  <a:cubicBezTo>
                    <a:pt x="468" y="1194"/>
                    <a:pt x="469" y="1191"/>
                    <a:pt x="473" y="1190"/>
                  </a:cubicBezTo>
                  <a:cubicBezTo>
                    <a:pt x="499" y="1158"/>
                    <a:pt x="504" y="1154"/>
                    <a:pt x="508" y="1150"/>
                  </a:cubicBezTo>
                  <a:cubicBezTo>
                    <a:pt x="538" y="1112"/>
                    <a:pt x="545" y="1102"/>
                    <a:pt x="553" y="1092"/>
                  </a:cubicBezTo>
                  <a:cubicBezTo>
                    <a:pt x="577" y="1069"/>
                    <a:pt x="569" y="1068"/>
                    <a:pt x="568" y="1074"/>
                  </a:cubicBezTo>
                  <a:cubicBezTo>
                    <a:pt x="540" y="1125"/>
                    <a:pt x="527" y="1138"/>
                    <a:pt x="518" y="1152"/>
                  </a:cubicBezTo>
                  <a:cubicBezTo>
                    <a:pt x="491" y="1186"/>
                    <a:pt x="486" y="1188"/>
                    <a:pt x="483" y="1190"/>
                  </a:cubicBezTo>
                  <a:cubicBezTo>
                    <a:pt x="445" y="1238"/>
                    <a:pt x="436" y="1241"/>
                    <a:pt x="432" y="1250"/>
                  </a:cubicBezTo>
                  <a:cubicBezTo>
                    <a:pt x="381" y="1320"/>
                    <a:pt x="378" y="1330"/>
                    <a:pt x="372" y="1336"/>
                  </a:cubicBezTo>
                  <a:cubicBezTo>
                    <a:pt x="342" y="1391"/>
                    <a:pt x="337" y="1398"/>
                    <a:pt x="332" y="1404"/>
                  </a:cubicBezTo>
                  <a:cubicBezTo>
                    <a:pt x="297" y="1512"/>
                    <a:pt x="299" y="1511"/>
                    <a:pt x="297" y="1517"/>
                  </a:cubicBezTo>
                  <a:cubicBezTo>
                    <a:pt x="285" y="1562"/>
                    <a:pt x="292" y="1562"/>
                    <a:pt x="292" y="1570"/>
                  </a:cubicBezTo>
                  <a:cubicBezTo>
                    <a:pt x="308" y="1526"/>
                    <a:pt x="315" y="1528"/>
                    <a:pt x="312" y="1520"/>
                  </a:cubicBezTo>
                  <a:cubicBezTo>
                    <a:pt x="334" y="1475"/>
                    <a:pt x="332" y="1464"/>
                    <a:pt x="339" y="1462"/>
                  </a:cubicBezTo>
                  <a:cubicBezTo>
                    <a:pt x="371" y="1397"/>
                    <a:pt x="376" y="1392"/>
                    <a:pt x="380" y="1386"/>
                  </a:cubicBezTo>
                  <a:cubicBezTo>
                    <a:pt x="418" y="1328"/>
                    <a:pt x="420" y="1321"/>
                    <a:pt x="425" y="1316"/>
                  </a:cubicBezTo>
                  <a:cubicBezTo>
                    <a:pt x="441" y="1283"/>
                    <a:pt x="447" y="1285"/>
                    <a:pt x="447" y="1281"/>
                  </a:cubicBezTo>
                  <a:cubicBezTo>
                    <a:pt x="479" y="1240"/>
                    <a:pt x="484" y="1230"/>
                    <a:pt x="493" y="1225"/>
                  </a:cubicBezTo>
                  <a:cubicBezTo>
                    <a:pt x="510" y="1208"/>
                    <a:pt x="509" y="1213"/>
                    <a:pt x="513" y="1213"/>
                  </a:cubicBezTo>
                  <a:cubicBezTo>
                    <a:pt x="523" y="1194"/>
                    <a:pt x="525" y="1193"/>
                    <a:pt x="525" y="1190"/>
                  </a:cubicBezTo>
                  <a:cubicBezTo>
                    <a:pt x="562" y="1144"/>
                    <a:pt x="564" y="1140"/>
                    <a:pt x="563" y="1135"/>
                  </a:cubicBezTo>
                  <a:cubicBezTo>
                    <a:pt x="582" y="1095"/>
                    <a:pt x="589" y="1084"/>
                    <a:pt x="596" y="1072"/>
                  </a:cubicBezTo>
                  <a:cubicBezTo>
                    <a:pt x="579" y="1116"/>
                    <a:pt x="576" y="1130"/>
                    <a:pt x="571" y="1142"/>
                  </a:cubicBezTo>
                  <a:cubicBezTo>
                    <a:pt x="549" y="1177"/>
                    <a:pt x="552" y="1188"/>
                    <a:pt x="545" y="1190"/>
                  </a:cubicBezTo>
                  <a:cubicBezTo>
                    <a:pt x="519" y="1245"/>
                    <a:pt x="511" y="1246"/>
                    <a:pt x="513" y="1255"/>
                  </a:cubicBezTo>
                  <a:cubicBezTo>
                    <a:pt x="489" y="1289"/>
                    <a:pt x="487" y="1295"/>
                    <a:pt x="485" y="1301"/>
                  </a:cubicBezTo>
                  <a:cubicBezTo>
                    <a:pt x="460" y="1334"/>
                    <a:pt x="463" y="1345"/>
                    <a:pt x="458" y="1349"/>
                  </a:cubicBezTo>
                  <a:cubicBezTo>
                    <a:pt x="437" y="1384"/>
                    <a:pt x="437" y="1392"/>
                    <a:pt x="432" y="1396"/>
                  </a:cubicBezTo>
                  <a:cubicBezTo>
                    <a:pt x="427" y="1433"/>
                    <a:pt x="425" y="1426"/>
                    <a:pt x="427" y="1424"/>
                  </a:cubicBezTo>
                  <a:cubicBezTo>
                    <a:pt x="443" y="1405"/>
                    <a:pt x="440" y="1397"/>
                    <a:pt x="445" y="1396"/>
                  </a:cubicBezTo>
                  <a:cubicBezTo>
                    <a:pt x="475" y="1348"/>
                    <a:pt x="476" y="1344"/>
                    <a:pt x="475" y="1338"/>
                  </a:cubicBezTo>
                  <a:cubicBezTo>
                    <a:pt x="497" y="1313"/>
                    <a:pt x="494" y="1305"/>
                    <a:pt x="498" y="1303"/>
                  </a:cubicBezTo>
                  <a:cubicBezTo>
                    <a:pt x="497" y="1315"/>
                    <a:pt x="494" y="1322"/>
                    <a:pt x="490" y="1328"/>
                  </a:cubicBezTo>
                  <a:cubicBezTo>
                    <a:pt x="462" y="1378"/>
                    <a:pt x="460" y="1382"/>
                    <a:pt x="460" y="1386"/>
                  </a:cubicBezTo>
                  <a:cubicBezTo>
                    <a:pt x="425" y="1445"/>
                    <a:pt x="428" y="1453"/>
                    <a:pt x="425" y="1454"/>
                  </a:cubicBezTo>
                  <a:cubicBezTo>
                    <a:pt x="405" y="1499"/>
                    <a:pt x="398" y="1512"/>
                    <a:pt x="392" y="1525"/>
                  </a:cubicBezTo>
                  <a:cubicBezTo>
                    <a:pt x="371" y="1599"/>
                    <a:pt x="365" y="1598"/>
                    <a:pt x="367" y="1605"/>
                  </a:cubicBezTo>
                  <a:cubicBezTo>
                    <a:pt x="354" y="1641"/>
                    <a:pt x="358" y="1653"/>
                    <a:pt x="352" y="1656"/>
                  </a:cubicBezTo>
                  <a:cubicBezTo>
                    <a:pt x="346" y="1759"/>
                    <a:pt x="343" y="1757"/>
                    <a:pt x="342" y="1754"/>
                  </a:cubicBezTo>
                  <a:cubicBezTo>
                    <a:pt x="349" y="1713"/>
                    <a:pt x="354" y="1702"/>
                    <a:pt x="357" y="1691"/>
                  </a:cubicBezTo>
                  <a:cubicBezTo>
                    <a:pt x="378" y="1637"/>
                    <a:pt x="375" y="1627"/>
                    <a:pt x="380" y="1625"/>
                  </a:cubicBezTo>
                  <a:cubicBezTo>
                    <a:pt x="393" y="1579"/>
                    <a:pt x="398" y="1569"/>
                    <a:pt x="402" y="1560"/>
                  </a:cubicBezTo>
                  <a:cubicBezTo>
                    <a:pt x="415" y="1520"/>
                    <a:pt x="417" y="1514"/>
                    <a:pt x="422" y="1512"/>
                  </a:cubicBezTo>
                  <a:cubicBezTo>
                    <a:pt x="438" y="1477"/>
                    <a:pt x="435" y="1466"/>
                    <a:pt x="440" y="1464"/>
                  </a:cubicBezTo>
                  <a:cubicBezTo>
                    <a:pt x="491" y="1374"/>
                    <a:pt x="493" y="1369"/>
                    <a:pt x="493" y="1361"/>
                  </a:cubicBezTo>
                  <a:cubicBezTo>
                    <a:pt x="533" y="1307"/>
                    <a:pt x="537" y="1281"/>
                    <a:pt x="551" y="1265"/>
                  </a:cubicBezTo>
                  <a:cubicBezTo>
                    <a:pt x="567" y="1213"/>
                    <a:pt x="572" y="1200"/>
                    <a:pt x="576" y="1187"/>
                  </a:cubicBezTo>
                  <a:cubicBezTo>
                    <a:pt x="570" y="1224"/>
                    <a:pt x="567" y="1232"/>
                    <a:pt x="566" y="1243"/>
                  </a:cubicBezTo>
                  <a:cubicBezTo>
                    <a:pt x="527" y="1322"/>
                    <a:pt x="522" y="1329"/>
                    <a:pt x="520" y="1338"/>
                  </a:cubicBezTo>
                  <a:cubicBezTo>
                    <a:pt x="499" y="1364"/>
                    <a:pt x="499" y="1376"/>
                    <a:pt x="493" y="1381"/>
                  </a:cubicBezTo>
                  <a:cubicBezTo>
                    <a:pt x="498" y="1392"/>
                    <a:pt x="498" y="1398"/>
                    <a:pt x="498" y="1404"/>
                  </a:cubicBezTo>
                  <a:cubicBezTo>
                    <a:pt x="532" y="1330"/>
                    <a:pt x="532" y="1345"/>
                    <a:pt x="528" y="1343"/>
                  </a:cubicBezTo>
                  <a:cubicBezTo>
                    <a:pt x="511" y="1391"/>
                    <a:pt x="508" y="1400"/>
                    <a:pt x="505" y="1409"/>
                  </a:cubicBezTo>
                  <a:cubicBezTo>
                    <a:pt x="497" y="1445"/>
                    <a:pt x="494" y="1455"/>
                    <a:pt x="493" y="1467"/>
                  </a:cubicBezTo>
                  <a:cubicBezTo>
                    <a:pt x="496" y="1535"/>
                    <a:pt x="492" y="1549"/>
                    <a:pt x="490" y="1567"/>
                  </a:cubicBezTo>
                  <a:cubicBezTo>
                    <a:pt x="476" y="1593"/>
                    <a:pt x="479" y="1606"/>
                    <a:pt x="473" y="1610"/>
                  </a:cubicBezTo>
                  <a:cubicBezTo>
                    <a:pt x="427" y="1706"/>
                    <a:pt x="422" y="1720"/>
                    <a:pt x="413" y="1731"/>
                  </a:cubicBezTo>
                  <a:cubicBezTo>
                    <a:pt x="408" y="1755"/>
                    <a:pt x="414" y="1746"/>
                    <a:pt x="415" y="1744"/>
                  </a:cubicBezTo>
                  <a:cubicBezTo>
                    <a:pt x="452" y="1724"/>
                    <a:pt x="461" y="1714"/>
                    <a:pt x="468" y="1718"/>
                  </a:cubicBezTo>
                  <a:cubicBezTo>
                    <a:pt x="439" y="1738"/>
                    <a:pt x="429" y="1744"/>
                    <a:pt x="423" y="1754"/>
                  </a:cubicBezTo>
                  <a:cubicBezTo>
                    <a:pt x="390" y="1807"/>
                    <a:pt x="394" y="1818"/>
                    <a:pt x="390" y="1819"/>
                  </a:cubicBezTo>
                  <a:cubicBezTo>
                    <a:pt x="387" y="1852"/>
                    <a:pt x="390" y="1857"/>
                    <a:pt x="393" y="1864"/>
                  </a:cubicBezTo>
                  <a:cubicBezTo>
                    <a:pt x="395" y="1893"/>
                    <a:pt x="401" y="1904"/>
                    <a:pt x="405" y="1917"/>
                  </a:cubicBezTo>
                  <a:cubicBezTo>
                    <a:pt x="418" y="1937"/>
                    <a:pt x="423" y="1944"/>
                    <a:pt x="418" y="1950"/>
                  </a:cubicBezTo>
                  <a:cubicBezTo>
                    <a:pt x="398" y="1927"/>
                    <a:pt x="390" y="1922"/>
                    <a:pt x="388" y="1912"/>
                  </a:cubicBezTo>
                  <a:cubicBezTo>
                    <a:pt x="371" y="1883"/>
                    <a:pt x="363" y="1883"/>
                    <a:pt x="357" y="1880"/>
                  </a:cubicBezTo>
                  <a:cubicBezTo>
                    <a:pt x="325" y="1849"/>
                    <a:pt x="317" y="1848"/>
                    <a:pt x="315" y="1842"/>
                  </a:cubicBezTo>
                  <a:cubicBezTo>
                    <a:pt x="284" y="1820"/>
                    <a:pt x="288" y="1832"/>
                    <a:pt x="299" y="1829"/>
                  </a:cubicBezTo>
                  <a:cubicBezTo>
                    <a:pt x="296" y="1823"/>
                    <a:pt x="286" y="1823"/>
                    <a:pt x="282" y="1817"/>
                  </a:cubicBezTo>
                  <a:cubicBezTo>
                    <a:pt x="235" y="1800"/>
                    <a:pt x="246" y="1796"/>
                    <a:pt x="252" y="1802"/>
                  </a:cubicBezTo>
                  <a:cubicBezTo>
                    <a:pt x="301" y="1810"/>
                    <a:pt x="324" y="1818"/>
                    <a:pt x="342" y="1829"/>
                  </a:cubicBezTo>
                  <a:cubicBezTo>
                    <a:pt x="332" y="1811"/>
                    <a:pt x="328" y="1807"/>
                    <a:pt x="325" y="1802"/>
                  </a:cubicBezTo>
                  <a:cubicBezTo>
                    <a:pt x="300" y="1767"/>
                    <a:pt x="291" y="1768"/>
                    <a:pt x="292" y="1759"/>
                  </a:cubicBezTo>
                  <a:cubicBezTo>
                    <a:pt x="254" y="1707"/>
                    <a:pt x="246" y="1698"/>
                    <a:pt x="239" y="1688"/>
                  </a:cubicBezTo>
                  <a:cubicBezTo>
                    <a:pt x="214" y="1649"/>
                    <a:pt x="204" y="1642"/>
                    <a:pt x="201" y="1628"/>
                  </a:cubicBezTo>
                  <a:cubicBezTo>
                    <a:pt x="178" y="1567"/>
                    <a:pt x="173" y="1562"/>
                    <a:pt x="168" y="1558"/>
                  </a:cubicBezTo>
                  <a:cubicBezTo>
                    <a:pt x="153" y="1520"/>
                    <a:pt x="151" y="1514"/>
                    <a:pt x="146" y="1512"/>
                  </a:cubicBezTo>
                  <a:cubicBezTo>
                    <a:pt x="133" y="1472"/>
                    <a:pt x="123" y="1469"/>
                    <a:pt x="123" y="1457"/>
                  </a:cubicBezTo>
                  <a:cubicBezTo>
                    <a:pt x="108" y="1419"/>
                    <a:pt x="98" y="1416"/>
                    <a:pt x="100" y="1402"/>
                  </a:cubicBezTo>
                  <a:cubicBezTo>
                    <a:pt x="109" y="1417"/>
                    <a:pt x="115" y="1416"/>
                    <a:pt x="113" y="1424"/>
                  </a:cubicBezTo>
                  <a:cubicBezTo>
                    <a:pt x="141" y="1468"/>
                    <a:pt x="143" y="1471"/>
                    <a:pt x="146" y="1475"/>
                  </a:cubicBezTo>
                  <a:cubicBezTo>
                    <a:pt x="184" y="1527"/>
                    <a:pt x="192" y="1530"/>
                    <a:pt x="196" y="1537"/>
                  </a:cubicBezTo>
                  <a:cubicBezTo>
                    <a:pt x="219" y="1559"/>
                    <a:pt x="223" y="1568"/>
                    <a:pt x="231" y="1573"/>
                  </a:cubicBezTo>
                  <a:cubicBezTo>
                    <a:pt x="246" y="1588"/>
                    <a:pt x="247" y="1590"/>
                    <a:pt x="249" y="1590"/>
                  </a:cubicBezTo>
                  <a:cubicBezTo>
                    <a:pt x="274" y="1624"/>
                    <a:pt x="278" y="1626"/>
                    <a:pt x="282" y="1628"/>
                  </a:cubicBezTo>
                  <a:cubicBezTo>
                    <a:pt x="265" y="1589"/>
                    <a:pt x="257" y="1590"/>
                    <a:pt x="259" y="1580"/>
                  </a:cubicBezTo>
                  <a:cubicBezTo>
                    <a:pt x="203" y="1511"/>
                    <a:pt x="196" y="1509"/>
                    <a:pt x="193" y="1502"/>
                  </a:cubicBezTo>
                  <a:cubicBezTo>
                    <a:pt x="172" y="1477"/>
                    <a:pt x="168" y="1477"/>
                    <a:pt x="168" y="1472"/>
                  </a:cubicBezTo>
                  <a:cubicBezTo>
                    <a:pt x="147" y="1441"/>
                    <a:pt x="145" y="1442"/>
                    <a:pt x="146" y="1439"/>
                  </a:cubicBezTo>
                  <a:cubicBezTo>
                    <a:pt x="127" y="1411"/>
                    <a:pt x="130" y="1404"/>
                    <a:pt x="125" y="1404"/>
                  </a:cubicBezTo>
                  <a:cubicBezTo>
                    <a:pt x="102" y="1363"/>
                    <a:pt x="100" y="1355"/>
                    <a:pt x="95" y="1351"/>
                  </a:cubicBezTo>
                  <a:cubicBezTo>
                    <a:pt x="61" y="1229"/>
                    <a:pt x="62" y="1234"/>
                    <a:pt x="62" y="1241"/>
                  </a:cubicBezTo>
                  <a:cubicBezTo>
                    <a:pt x="80" y="1283"/>
                    <a:pt x="77" y="1293"/>
                    <a:pt x="83" y="1293"/>
                  </a:cubicBezTo>
                  <a:cubicBezTo>
                    <a:pt x="100" y="1336"/>
                    <a:pt x="98" y="1345"/>
                    <a:pt x="105" y="1344"/>
                  </a:cubicBezTo>
                  <a:cubicBezTo>
                    <a:pt x="128" y="1387"/>
                    <a:pt x="129" y="1398"/>
                    <a:pt x="135" y="1404"/>
                  </a:cubicBezTo>
                  <a:cubicBezTo>
                    <a:pt x="148" y="1422"/>
                    <a:pt x="148" y="1425"/>
                    <a:pt x="148" y="1427"/>
                  </a:cubicBezTo>
                  <a:cubicBezTo>
                    <a:pt x="176" y="1460"/>
                    <a:pt x="173" y="1469"/>
                    <a:pt x="178" y="1470"/>
                  </a:cubicBezTo>
                  <a:cubicBezTo>
                    <a:pt x="203" y="1506"/>
                    <a:pt x="213" y="1502"/>
                    <a:pt x="211" y="1510"/>
                  </a:cubicBezTo>
                  <a:cubicBezTo>
                    <a:pt x="240" y="1542"/>
                    <a:pt x="244" y="1544"/>
                    <a:pt x="244" y="1550"/>
                  </a:cubicBezTo>
                  <a:cubicBezTo>
                    <a:pt x="270" y="1548"/>
                    <a:pt x="267" y="1546"/>
                    <a:pt x="264" y="1545"/>
                  </a:cubicBezTo>
                  <a:cubicBezTo>
                    <a:pt x="251" y="1520"/>
                    <a:pt x="247" y="1516"/>
                    <a:pt x="249" y="1507"/>
                  </a:cubicBezTo>
                  <a:cubicBezTo>
                    <a:pt x="229" y="1481"/>
                    <a:pt x="225" y="1479"/>
                    <a:pt x="221" y="1477"/>
                  </a:cubicBezTo>
                  <a:cubicBezTo>
                    <a:pt x="196" y="1426"/>
                    <a:pt x="189" y="1427"/>
                    <a:pt x="188" y="1422"/>
                  </a:cubicBezTo>
                  <a:cubicBezTo>
                    <a:pt x="166" y="1386"/>
                    <a:pt x="161" y="1384"/>
                    <a:pt x="161" y="1379"/>
                  </a:cubicBezTo>
                  <a:cubicBezTo>
                    <a:pt x="153" y="1363"/>
                    <a:pt x="149" y="1362"/>
                    <a:pt x="151" y="1354"/>
                  </a:cubicBezTo>
                  <a:cubicBezTo>
                    <a:pt x="119" y="1295"/>
                    <a:pt x="118" y="1290"/>
                    <a:pt x="113" y="1288"/>
                  </a:cubicBezTo>
                  <a:cubicBezTo>
                    <a:pt x="97" y="1255"/>
                    <a:pt x="100" y="1245"/>
                    <a:pt x="95" y="1243"/>
                  </a:cubicBezTo>
                  <a:cubicBezTo>
                    <a:pt x="70" y="1172"/>
                    <a:pt x="70" y="1159"/>
                    <a:pt x="62" y="1153"/>
                  </a:cubicBezTo>
                  <a:cubicBezTo>
                    <a:pt x="55" y="1121"/>
                    <a:pt x="45" y="1115"/>
                    <a:pt x="52" y="1112"/>
                  </a:cubicBezTo>
                  <a:cubicBezTo>
                    <a:pt x="42" y="1090"/>
                    <a:pt x="43" y="1087"/>
                    <a:pt x="42" y="1085"/>
                  </a:cubicBezTo>
                  <a:cubicBezTo>
                    <a:pt x="59" y="1118"/>
                    <a:pt x="61" y="1122"/>
                    <a:pt x="60" y="1127"/>
                  </a:cubicBezTo>
                  <a:cubicBezTo>
                    <a:pt x="83" y="1168"/>
                    <a:pt x="78" y="1179"/>
                    <a:pt x="85" y="1178"/>
                  </a:cubicBezTo>
                  <a:cubicBezTo>
                    <a:pt x="124" y="1262"/>
                    <a:pt x="134" y="1265"/>
                    <a:pt x="135" y="1276"/>
                  </a:cubicBezTo>
                  <a:cubicBezTo>
                    <a:pt x="156" y="1299"/>
                    <a:pt x="155" y="1305"/>
                    <a:pt x="161" y="1306"/>
                  </a:cubicBezTo>
                  <a:cubicBezTo>
                    <a:pt x="182" y="1344"/>
                    <a:pt x="191" y="1353"/>
                    <a:pt x="196" y="1366"/>
                  </a:cubicBezTo>
                  <a:cubicBezTo>
                    <a:pt x="224" y="1410"/>
                    <a:pt x="227" y="1424"/>
                    <a:pt x="236" y="1434"/>
                  </a:cubicBezTo>
                  <a:close/>
                  <a:moveTo>
                    <a:pt x="176" y="1565"/>
                  </a:moveTo>
                  <a:cubicBezTo>
                    <a:pt x="182" y="1568"/>
                    <a:pt x="180" y="1578"/>
                    <a:pt x="186" y="1580"/>
                  </a:cubicBezTo>
                  <a:cubicBezTo>
                    <a:pt x="184" y="1591"/>
                    <a:pt x="194" y="1591"/>
                    <a:pt x="194" y="1600"/>
                  </a:cubicBezTo>
                  <a:cubicBezTo>
                    <a:pt x="200" y="1612"/>
                    <a:pt x="206" y="1624"/>
                    <a:pt x="214" y="1633"/>
                  </a:cubicBezTo>
                  <a:cubicBezTo>
                    <a:pt x="215" y="1640"/>
                    <a:pt x="219" y="1645"/>
                    <a:pt x="224" y="1648"/>
                  </a:cubicBezTo>
                  <a:cubicBezTo>
                    <a:pt x="223" y="1658"/>
                    <a:pt x="232" y="1658"/>
                    <a:pt x="234" y="1666"/>
                  </a:cubicBezTo>
                  <a:cubicBezTo>
                    <a:pt x="240" y="1679"/>
                    <a:pt x="253" y="1684"/>
                    <a:pt x="257" y="1699"/>
                  </a:cubicBezTo>
                  <a:cubicBezTo>
                    <a:pt x="263" y="1700"/>
                    <a:pt x="262" y="1710"/>
                    <a:pt x="269" y="1711"/>
                  </a:cubicBezTo>
                  <a:cubicBezTo>
                    <a:pt x="268" y="1721"/>
                    <a:pt x="280" y="1719"/>
                    <a:pt x="279" y="1729"/>
                  </a:cubicBezTo>
                  <a:cubicBezTo>
                    <a:pt x="290" y="1736"/>
                    <a:pt x="296" y="1747"/>
                    <a:pt x="304" y="1756"/>
                  </a:cubicBezTo>
                  <a:cubicBezTo>
                    <a:pt x="310" y="1768"/>
                    <a:pt x="321" y="1775"/>
                    <a:pt x="327" y="1787"/>
                  </a:cubicBezTo>
                  <a:cubicBezTo>
                    <a:pt x="332" y="1791"/>
                    <a:pt x="334" y="1798"/>
                    <a:pt x="340" y="1802"/>
                  </a:cubicBezTo>
                  <a:cubicBezTo>
                    <a:pt x="340" y="1806"/>
                    <a:pt x="342" y="1808"/>
                    <a:pt x="345" y="1809"/>
                  </a:cubicBezTo>
                  <a:cubicBezTo>
                    <a:pt x="344" y="1812"/>
                    <a:pt x="352" y="1818"/>
                    <a:pt x="352" y="1812"/>
                  </a:cubicBezTo>
                  <a:cubicBezTo>
                    <a:pt x="345" y="1803"/>
                    <a:pt x="341" y="1791"/>
                    <a:pt x="337" y="1779"/>
                  </a:cubicBezTo>
                  <a:cubicBezTo>
                    <a:pt x="333" y="1767"/>
                    <a:pt x="322" y="1762"/>
                    <a:pt x="319" y="1749"/>
                  </a:cubicBezTo>
                  <a:cubicBezTo>
                    <a:pt x="311" y="1741"/>
                    <a:pt x="309" y="1727"/>
                    <a:pt x="299" y="1721"/>
                  </a:cubicBezTo>
                  <a:cubicBezTo>
                    <a:pt x="294" y="1710"/>
                    <a:pt x="284" y="1703"/>
                    <a:pt x="282" y="1688"/>
                  </a:cubicBezTo>
                  <a:cubicBezTo>
                    <a:pt x="273" y="1689"/>
                    <a:pt x="274" y="1681"/>
                    <a:pt x="269" y="1678"/>
                  </a:cubicBezTo>
                  <a:cubicBezTo>
                    <a:pt x="267" y="1672"/>
                    <a:pt x="260" y="1670"/>
                    <a:pt x="256" y="1666"/>
                  </a:cubicBezTo>
                  <a:cubicBezTo>
                    <a:pt x="257" y="1662"/>
                    <a:pt x="255" y="1660"/>
                    <a:pt x="254" y="1658"/>
                  </a:cubicBezTo>
                  <a:cubicBezTo>
                    <a:pt x="254" y="1654"/>
                    <a:pt x="248" y="1656"/>
                    <a:pt x="249" y="1651"/>
                  </a:cubicBezTo>
                  <a:cubicBezTo>
                    <a:pt x="242" y="1650"/>
                    <a:pt x="245" y="1640"/>
                    <a:pt x="236" y="1641"/>
                  </a:cubicBezTo>
                  <a:cubicBezTo>
                    <a:pt x="236" y="1638"/>
                    <a:pt x="236" y="1635"/>
                    <a:pt x="231" y="1636"/>
                  </a:cubicBezTo>
                  <a:cubicBezTo>
                    <a:pt x="231" y="1631"/>
                    <a:pt x="229" y="1629"/>
                    <a:pt x="226" y="1628"/>
                  </a:cubicBezTo>
                  <a:cubicBezTo>
                    <a:pt x="223" y="1623"/>
                    <a:pt x="218" y="1620"/>
                    <a:pt x="216" y="1613"/>
                  </a:cubicBezTo>
                  <a:cubicBezTo>
                    <a:pt x="209" y="1604"/>
                    <a:pt x="202" y="1595"/>
                    <a:pt x="196" y="1585"/>
                  </a:cubicBezTo>
                  <a:cubicBezTo>
                    <a:pt x="189" y="1576"/>
                    <a:pt x="185" y="1565"/>
                    <a:pt x="176" y="1558"/>
                  </a:cubicBezTo>
                  <a:cubicBezTo>
                    <a:pt x="176" y="1560"/>
                    <a:pt x="176" y="1563"/>
                    <a:pt x="176" y="1565"/>
                  </a:cubicBezTo>
                  <a:close/>
                  <a:moveTo>
                    <a:pt x="301" y="820"/>
                  </a:moveTo>
                  <a:cubicBezTo>
                    <a:pt x="302" y="810"/>
                    <a:pt x="310" y="806"/>
                    <a:pt x="311" y="795"/>
                  </a:cubicBezTo>
                  <a:cubicBezTo>
                    <a:pt x="358" y="743"/>
                    <a:pt x="361" y="735"/>
                    <a:pt x="366" y="730"/>
                  </a:cubicBezTo>
                  <a:cubicBezTo>
                    <a:pt x="397" y="702"/>
                    <a:pt x="399" y="697"/>
                    <a:pt x="402" y="694"/>
                  </a:cubicBezTo>
                  <a:cubicBezTo>
                    <a:pt x="437" y="662"/>
                    <a:pt x="439" y="659"/>
                    <a:pt x="442" y="657"/>
                  </a:cubicBezTo>
                  <a:cubicBezTo>
                    <a:pt x="480" y="626"/>
                    <a:pt x="475" y="615"/>
                    <a:pt x="485" y="619"/>
                  </a:cubicBezTo>
                  <a:cubicBezTo>
                    <a:pt x="521" y="575"/>
                    <a:pt x="530" y="573"/>
                    <a:pt x="535" y="566"/>
                  </a:cubicBezTo>
                  <a:cubicBezTo>
                    <a:pt x="554" y="538"/>
                    <a:pt x="566" y="538"/>
                    <a:pt x="568" y="528"/>
                  </a:cubicBezTo>
                  <a:cubicBezTo>
                    <a:pt x="581" y="513"/>
                    <a:pt x="584" y="512"/>
                    <a:pt x="583" y="508"/>
                  </a:cubicBezTo>
                  <a:cubicBezTo>
                    <a:pt x="609" y="476"/>
                    <a:pt x="605" y="465"/>
                    <a:pt x="613" y="468"/>
                  </a:cubicBezTo>
                  <a:cubicBezTo>
                    <a:pt x="604" y="479"/>
                    <a:pt x="593" y="475"/>
                    <a:pt x="595" y="483"/>
                  </a:cubicBezTo>
                  <a:cubicBezTo>
                    <a:pt x="573" y="503"/>
                    <a:pt x="570" y="506"/>
                    <a:pt x="568" y="510"/>
                  </a:cubicBezTo>
                  <a:cubicBezTo>
                    <a:pt x="482" y="577"/>
                    <a:pt x="482" y="583"/>
                    <a:pt x="477" y="584"/>
                  </a:cubicBezTo>
                  <a:cubicBezTo>
                    <a:pt x="464" y="596"/>
                    <a:pt x="458" y="596"/>
                    <a:pt x="457" y="601"/>
                  </a:cubicBezTo>
                  <a:cubicBezTo>
                    <a:pt x="421" y="633"/>
                    <a:pt x="418" y="642"/>
                    <a:pt x="412" y="649"/>
                  </a:cubicBezTo>
                  <a:cubicBezTo>
                    <a:pt x="371" y="689"/>
                    <a:pt x="369" y="694"/>
                    <a:pt x="366" y="697"/>
                  </a:cubicBezTo>
                  <a:cubicBezTo>
                    <a:pt x="338" y="737"/>
                    <a:pt x="331" y="742"/>
                    <a:pt x="326" y="750"/>
                  </a:cubicBezTo>
                  <a:cubicBezTo>
                    <a:pt x="309" y="785"/>
                    <a:pt x="297" y="788"/>
                    <a:pt x="296" y="803"/>
                  </a:cubicBezTo>
                  <a:cubicBezTo>
                    <a:pt x="266" y="851"/>
                    <a:pt x="266" y="857"/>
                    <a:pt x="266" y="863"/>
                  </a:cubicBezTo>
                  <a:close/>
                  <a:moveTo>
                    <a:pt x="318" y="526"/>
                  </a:moveTo>
                  <a:cubicBezTo>
                    <a:pt x="319" y="522"/>
                    <a:pt x="318" y="516"/>
                    <a:pt x="316" y="521"/>
                  </a:cubicBezTo>
                  <a:cubicBezTo>
                    <a:pt x="316" y="524"/>
                    <a:pt x="317" y="530"/>
                    <a:pt x="318" y="526"/>
                  </a:cubicBezTo>
                  <a:close/>
                  <a:moveTo>
                    <a:pt x="321" y="662"/>
                  </a:moveTo>
                  <a:cubicBezTo>
                    <a:pt x="322" y="667"/>
                    <a:pt x="309" y="673"/>
                    <a:pt x="316" y="677"/>
                  </a:cubicBezTo>
                  <a:cubicBezTo>
                    <a:pt x="320" y="673"/>
                    <a:pt x="322" y="665"/>
                    <a:pt x="326" y="662"/>
                  </a:cubicBezTo>
                  <a:cubicBezTo>
                    <a:pt x="326" y="656"/>
                    <a:pt x="338" y="651"/>
                    <a:pt x="331" y="647"/>
                  </a:cubicBezTo>
                  <a:cubicBezTo>
                    <a:pt x="328" y="652"/>
                    <a:pt x="325" y="658"/>
                    <a:pt x="321" y="662"/>
                  </a:cubicBezTo>
                  <a:close/>
                  <a:moveTo>
                    <a:pt x="276" y="745"/>
                  </a:moveTo>
                  <a:cubicBezTo>
                    <a:pt x="274" y="736"/>
                    <a:pt x="283" y="730"/>
                    <a:pt x="273" y="727"/>
                  </a:cubicBezTo>
                  <a:cubicBezTo>
                    <a:pt x="275" y="732"/>
                    <a:pt x="270" y="744"/>
                    <a:pt x="276" y="745"/>
                  </a:cubicBezTo>
                  <a:close/>
                  <a:moveTo>
                    <a:pt x="276" y="793"/>
                  </a:moveTo>
                  <a:cubicBezTo>
                    <a:pt x="277" y="785"/>
                    <a:pt x="285" y="771"/>
                    <a:pt x="278" y="765"/>
                  </a:cubicBezTo>
                  <a:cubicBezTo>
                    <a:pt x="281" y="776"/>
                    <a:pt x="270" y="787"/>
                    <a:pt x="276" y="793"/>
                  </a:cubicBezTo>
                  <a:close/>
                  <a:moveTo>
                    <a:pt x="271" y="830"/>
                  </a:moveTo>
                  <a:cubicBezTo>
                    <a:pt x="268" y="819"/>
                    <a:pt x="285" y="812"/>
                    <a:pt x="273" y="808"/>
                  </a:cubicBezTo>
                  <a:cubicBezTo>
                    <a:pt x="277" y="818"/>
                    <a:pt x="262" y="823"/>
                    <a:pt x="271" y="830"/>
                  </a:cubicBezTo>
                  <a:close/>
                  <a:moveTo>
                    <a:pt x="70" y="883"/>
                  </a:moveTo>
                  <a:cubicBezTo>
                    <a:pt x="75" y="887"/>
                    <a:pt x="73" y="896"/>
                    <a:pt x="77" y="901"/>
                  </a:cubicBezTo>
                  <a:cubicBezTo>
                    <a:pt x="117" y="1000"/>
                    <a:pt x="122" y="1004"/>
                    <a:pt x="123" y="1012"/>
                  </a:cubicBezTo>
                  <a:cubicBezTo>
                    <a:pt x="141" y="1040"/>
                    <a:pt x="140" y="1043"/>
                    <a:pt x="140" y="1044"/>
                  </a:cubicBezTo>
                  <a:cubicBezTo>
                    <a:pt x="173" y="1100"/>
                    <a:pt x="181" y="1101"/>
                    <a:pt x="181" y="1110"/>
                  </a:cubicBezTo>
                  <a:cubicBezTo>
                    <a:pt x="212" y="1160"/>
                    <a:pt x="210" y="1167"/>
                    <a:pt x="213" y="1168"/>
                  </a:cubicBezTo>
                  <a:cubicBezTo>
                    <a:pt x="227" y="1183"/>
                    <a:pt x="222" y="1175"/>
                    <a:pt x="218" y="1168"/>
                  </a:cubicBezTo>
                  <a:cubicBezTo>
                    <a:pt x="214" y="1136"/>
                    <a:pt x="209" y="1137"/>
                    <a:pt x="211" y="1130"/>
                  </a:cubicBezTo>
                  <a:cubicBezTo>
                    <a:pt x="190" y="1087"/>
                    <a:pt x="191" y="1077"/>
                    <a:pt x="186" y="1072"/>
                  </a:cubicBezTo>
                  <a:cubicBezTo>
                    <a:pt x="164" y="1046"/>
                    <a:pt x="172" y="1032"/>
                    <a:pt x="165" y="1034"/>
                  </a:cubicBezTo>
                  <a:cubicBezTo>
                    <a:pt x="130" y="971"/>
                    <a:pt x="123" y="968"/>
                    <a:pt x="123" y="959"/>
                  </a:cubicBezTo>
                  <a:cubicBezTo>
                    <a:pt x="98" y="914"/>
                    <a:pt x="92" y="910"/>
                    <a:pt x="90" y="903"/>
                  </a:cubicBezTo>
                  <a:cubicBezTo>
                    <a:pt x="61" y="859"/>
                    <a:pt x="68" y="868"/>
                    <a:pt x="70" y="883"/>
                  </a:cubicBezTo>
                  <a:close/>
                  <a:moveTo>
                    <a:pt x="266" y="976"/>
                  </a:moveTo>
                  <a:cubicBezTo>
                    <a:pt x="265" y="972"/>
                    <a:pt x="269" y="971"/>
                    <a:pt x="269" y="966"/>
                  </a:cubicBezTo>
                  <a:cubicBezTo>
                    <a:pt x="272" y="966"/>
                    <a:pt x="270" y="959"/>
                    <a:pt x="269" y="964"/>
                  </a:cubicBezTo>
                  <a:cubicBezTo>
                    <a:pt x="266" y="966"/>
                    <a:pt x="260" y="982"/>
                    <a:pt x="266" y="976"/>
                  </a:cubicBezTo>
                  <a:close/>
                  <a:moveTo>
                    <a:pt x="246" y="996"/>
                  </a:moveTo>
                  <a:cubicBezTo>
                    <a:pt x="243" y="988"/>
                    <a:pt x="256" y="983"/>
                    <a:pt x="248" y="979"/>
                  </a:cubicBezTo>
                  <a:cubicBezTo>
                    <a:pt x="246" y="981"/>
                    <a:pt x="239" y="993"/>
                    <a:pt x="246" y="996"/>
                  </a:cubicBezTo>
                  <a:close/>
                  <a:moveTo>
                    <a:pt x="62" y="1039"/>
                  </a:moveTo>
                  <a:cubicBezTo>
                    <a:pt x="61" y="1036"/>
                    <a:pt x="60" y="1034"/>
                    <a:pt x="57" y="1032"/>
                  </a:cubicBezTo>
                  <a:cubicBezTo>
                    <a:pt x="57" y="1035"/>
                    <a:pt x="61" y="1046"/>
                    <a:pt x="62" y="1039"/>
                  </a:cubicBezTo>
                  <a:close/>
                  <a:moveTo>
                    <a:pt x="77" y="1095"/>
                  </a:moveTo>
                  <a:cubicBezTo>
                    <a:pt x="82" y="1101"/>
                    <a:pt x="83" y="1111"/>
                    <a:pt x="87" y="1117"/>
                  </a:cubicBezTo>
                  <a:cubicBezTo>
                    <a:pt x="124" y="1184"/>
                    <a:pt x="126" y="1187"/>
                    <a:pt x="128" y="1190"/>
                  </a:cubicBezTo>
                  <a:cubicBezTo>
                    <a:pt x="146" y="1213"/>
                    <a:pt x="141" y="1224"/>
                    <a:pt x="145" y="1225"/>
                  </a:cubicBezTo>
                  <a:cubicBezTo>
                    <a:pt x="170" y="1271"/>
                    <a:pt x="171" y="1275"/>
                    <a:pt x="176" y="1276"/>
                  </a:cubicBezTo>
                  <a:cubicBezTo>
                    <a:pt x="198" y="1315"/>
                    <a:pt x="204" y="1320"/>
                    <a:pt x="206" y="1329"/>
                  </a:cubicBezTo>
                  <a:cubicBezTo>
                    <a:pt x="220" y="1358"/>
                    <a:pt x="231" y="1358"/>
                    <a:pt x="229" y="1371"/>
                  </a:cubicBezTo>
                  <a:cubicBezTo>
                    <a:pt x="241" y="1386"/>
                    <a:pt x="240" y="1376"/>
                    <a:pt x="239" y="1366"/>
                  </a:cubicBezTo>
                  <a:cubicBezTo>
                    <a:pt x="220" y="1308"/>
                    <a:pt x="214" y="1302"/>
                    <a:pt x="213" y="1291"/>
                  </a:cubicBezTo>
                  <a:cubicBezTo>
                    <a:pt x="199" y="1268"/>
                    <a:pt x="202" y="1260"/>
                    <a:pt x="198" y="1258"/>
                  </a:cubicBezTo>
                  <a:cubicBezTo>
                    <a:pt x="180" y="1215"/>
                    <a:pt x="168" y="1215"/>
                    <a:pt x="168" y="1203"/>
                  </a:cubicBezTo>
                  <a:cubicBezTo>
                    <a:pt x="145" y="1172"/>
                    <a:pt x="150" y="1162"/>
                    <a:pt x="143" y="1163"/>
                  </a:cubicBezTo>
                  <a:cubicBezTo>
                    <a:pt x="113" y="1114"/>
                    <a:pt x="107" y="1108"/>
                    <a:pt x="105" y="1100"/>
                  </a:cubicBezTo>
                  <a:cubicBezTo>
                    <a:pt x="89" y="1081"/>
                    <a:pt x="86" y="1078"/>
                    <a:pt x="85" y="1075"/>
                  </a:cubicBezTo>
                  <a:cubicBezTo>
                    <a:pt x="71" y="1059"/>
                    <a:pt x="73" y="1055"/>
                    <a:pt x="70" y="1054"/>
                  </a:cubicBezTo>
                  <a:close/>
                  <a:moveTo>
                    <a:pt x="332" y="1623"/>
                  </a:moveTo>
                  <a:cubicBezTo>
                    <a:pt x="339" y="1624"/>
                    <a:pt x="330" y="1609"/>
                    <a:pt x="337" y="1610"/>
                  </a:cubicBezTo>
                  <a:cubicBezTo>
                    <a:pt x="359" y="1560"/>
                    <a:pt x="356" y="1544"/>
                    <a:pt x="365" y="1540"/>
                  </a:cubicBezTo>
                  <a:cubicBezTo>
                    <a:pt x="401" y="1455"/>
                    <a:pt x="401" y="1449"/>
                    <a:pt x="402" y="1444"/>
                  </a:cubicBezTo>
                  <a:cubicBezTo>
                    <a:pt x="418" y="1396"/>
                    <a:pt x="424" y="1396"/>
                    <a:pt x="425" y="1391"/>
                  </a:cubicBezTo>
                  <a:cubicBezTo>
                    <a:pt x="450" y="1344"/>
                    <a:pt x="454" y="1335"/>
                    <a:pt x="458" y="1326"/>
                  </a:cubicBezTo>
                  <a:cubicBezTo>
                    <a:pt x="490" y="1276"/>
                    <a:pt x="490" y="1269"/>
                    <a:pt x="493" y="1265"/>
                  </a:cubicBezTo>
                  <a:cubicBezTo>
                    <a:pt x="508" y="1240"/>
                    <a:pt x="511" y="1239"/>
                    <a:pt x="513" y="1238"/>
                  </a:cubicBezTo>
                  <a:cubicBezTo>
                    <a:pt x="521" y="1225"/>
                    <a:pt x="520" y="1221"/>
                    <a:pt x="523" y="1220"/>
                  </a:cubicBezTo>
                  <a:cubicBezTo>
                    <a:pt x="527" y="1215"/>
                    <a:pt x="518" y="1212"/>
                    <a:pt x="520" y="1220"/>
                  </a:cubicBezTo>
                  <a:cubicBezTo>
                    <a:pt x="481" y="1266"/>
                    <a:pt x="469" y="1280"/>
                    <a:pt x="460" y="1296"/>
                  </a:cubicBezTo>
                  <a:cubicBezTo>
                    <a:pt x="412" y="1376"/>
                    <a:pt x="407" y="1384"/>
                    <a:pt x="405" y="1394"/>
                  </a:cubicBezTo>
                  <a:cubicBezTo>
                    <a:pt x="376" y="1447"/>
                    <a:pt x="378" y="1450"/>
                    <a:pt x="377" y="1452"/>
                  </a:cubicBezTo>
                  <a:cubicBezTo>
                    <a:pt x="371" y="1467"/>
                    <a:pt x="366" y="1465"/>
                    <a:pt x="367" y="1472"/>
                  </a:cubicBezTo>
                  <a:cubicBezTo>
                    <a:pt x="344" y="1511"/>
                    <a:pt x="348" y="1521"/>
                    <a:pt x="342" y="1522"/>
                  </a:cubicBezTo>
                  <a:cubicBezTo>
                    <a:pt x="323" y="1591"/>
                    <a:pt x="318" y="1593"/>
                    <a:pt x="317" y="1598"/>
                  </a:cubicBezTo>
                  <a:cubicBezTo>
                    <a:pt x="309" y="1646"/>
                    <a:pt x="309" y="1656"/>
                    <a:pt x="309" y="1666"/>
                  </a:cubicBezTo>
                  <a:close/>
                  <a:moveTo>
                    <a:pt x="115" y="1273"/>
                  </a:moveTo>
                  <a:cubicBezTo>
                    <a:pt x="122" y="1281"/>
                    <a:pt x="126" y="1292"/>
                    <a:pt x="130" y="1301"/>
                  </a:cubicBezTo>
                  <a:cubicBezTo>
                    <a:pt x="136" y="1302"/>
                    <a:pt x="130" y="1315"/>
                    <a:pt x="138" y="1314"/>
                  </a:cubicBezTo>
                  <a:cubicBezTo>
                    <a:pt x="137" y="1322"/>
                    <a:pt x="142" y="1324"/>
                    <a:pt x="145" y="1329"/>
                  </a:cubicBezTo>
                  <a:cubicBezTo>
                    <a:pt x="152" y="1351"/>
                    <a:pt x="166" y="1365"/>
                    <a:pt x="176" y="1384"/>
                  </a:cubicBezTo>
                  <a:cubicBezTo>
                    <a:pt x="182" y="1392"/>
                    <a:pt x="186" y="1402"/>
                    <a:pt x="193" y="1409"/>
                  </a:cubicBezTo>
                  <a:cubicBezTo>
                    <a:pt x="198" y="1412"/>
                    <a:pt x="198" y="1418"/>
                    <a:pt x="201" y="1422"/>
                  </a:cubicBezTo>
                  <a:cubicBezTo>
                    <a:pt x="204" y="1426"/>
                    <a:pt x="207" y="1431"/>
                    <a:pt x="211" y="1434"/>
                  </a:cubicBezTo>
                  <a:cubicBezTo>
                    <a:pt x="214" y="1446"/>
                    <a:pt x="223" y="1451"/>
                    <a:pt x="226" y="1462"/>
                  </a:cubicBezTo>
                  <a:cubicBezTo>
                    <a:pt x="229" y="1467"/>
                    <a:pt x="233" y="1470"/>
                    <a:pt x="236" y="1475"/>
                  </a:cubicBezTo>
                  <a:cubicBezTo>
                    <a:pt x="241" y="1475"/>
                    <a:pt x="241" y="1491"/>
                    <a:pt x="246" y="1482"/>
                  </a:cubicBezTo>
                  <a:cubicBezTo>
                    <a:pt x="241" y="1479"/>
                    <a:pt x="241" y="1471"/>
                    <a:pt x="239" y="1464"/>
                  </a:cubicBezTo>
                  <a:cubicBezTo>
                    <a:pt x="234" y="1460"/>
                    <a:pt x="231" y="1455"/>
                    <a:pt x="229" y="1449"/>
                  </a:cubicBezTo>
                  <a:cubicBezTo>
                    <a:pt x="229" y="1447"/>
                    <a:pt x="229" y="1444"/>
                    <a:pt x="229" y="1442"/>
                  </a:cubicBezTo>
                  <a:cubicBezTo>
                    <a:pt x="221" y="1436"/>
                    <a:pt x="220" y="1425"/>
                    <a:pt x="214" y="1419"/>
                  </a:cubicBezTo>
                  <a:cubicBezTo>
                    <a:pt x="216" y="1411"/>
                    <a:pt x="210" y="1411"/>
                    <a:pt x="208" y="1407"/>
                  </a:cubicBezTo>
                  <a:cubicBezTo>
                    <a:pt x="205" y="1404"/>
                    <a:pt x="205" y="1397"/>
                    <a:pt x="201" y="1394"/>
                  </a:cubicBezTo>
                  <a:cubicBezTo>
                    <a:pt x="197" y="1385"/>
                    <a:pt x="194" y="1376"/>
                    <a:pt x="186" y="1371"/>
                  </a:cubicBezTo>
                  <a:cubicBezTo>
                    <a:pt x="182" y="1362"/>
                    <a:pt x="179" y="1352"/>
                    <a:pt x="171" y="1346"/>
                  </a:cubicBezTo>
                  <a:cubicBezTo>
                    <a:pt x="166" y="1338"/>
                    <a:pt x="163" y="1329"/>
                    <a:pt x="156" y="1324"/>
                  </a:cubicBezTo>
                  <a:cubicBezTo>
                    <a:pt x="157" y="1316"/>
                    <a:pt x="149" y="1319"/>
                    <a:pt x="151" y="1311"/>
                  </a:cubicBezTo>
                  <a:cubicBezTo>
                    <a:pt x="147" y="1311"/>
                    <a:pt x="145" y="1310"/>
                    <a:pt x="145" y="1306"/>
                  </a:cubicBezTo>
                  <a:cubicBezTo>
                    <a:pt x="145" y="1303"/>
                    <a:pt x="141" y="1304"/>
                    <a:pt x="140" y="1301"/>
                  </a:cubicBezTo>
                  <a:cubicBezTo>
                    <a:pt x="139" y="1290"/>
                    <a:pt x="129" y="1287"/>
                    <a:pt x="128" y="1276"/>
                  </a:cubicBezTo>
                  <a:cubicBezTo>
                    <a:pt x="119" y="1278"/>
                    <a:pt x="126" y="1265"/>
                    <a:pt x="118" y="1266"/>
                  </a:cubicBezTo>
                  <a:cubicBezTo>
                    <a:pt x="118" y="1262"/>
                    <a:pt x="117" y="1260"/>
                    <a:pt x="115" y="1258"/>
                  </a:cubicBezTo>
                  <a:cubicBezTo>
                    <a:pt x="112" y="1258"/>
                    <a:pt x="111" y="1255"/>
                    <a:pt x="110" y="1258"/>
                  </a:cubicBezTo>
                  <a:cubicBezTo>
                    <a:pt x="114" y="1261"/>
                    <a:pt x="115" y="1267"/>
                    <a:pt x="115" y="1273"/>
                  </a:cubicBezTo>
                  <a:close/>
                  <a:moveTo>
                    <a:pt x="427" y="1331"/>
                  </a:moveTo>
                  <a:cubicBezTo>
                    <a:pt x="427" y="1327"/>
                    <a:pt x="436" y="1326"/>
                    <a:pt x="430" y="1323"/>
                  </a:cubicBezTo>
                  <a:cubicBezTo>
                    <a:pt x="422" y="1329"/>
                    <a:pt x="427" y="1338"/>
                    <a:pt x="427" y="1331"/>
                  </a:cubicBezTo>
                  <a:close/>
                  <a:moveTo>
                    <a:pt x="402" y="1371"/>
                  </a:moveTo>
                  <a:cubicBezTo>
                    <a:pt x="394" y="1377"/>
                    <a:pt x="392" y="1390"/>
                    <a:pt x="385" y="1396"/>
                  </a:cubicBezTo>
                  <a:cubicBezTo>
                    <a:pt x="374" y="1414"/>
                    <a:pt x="363" y="1432"/>
                    <a:pt x="357" y="1454"/>
                  </a:cubicBezTo>
                  <a:cubicBezTo>
                    <a:pt x="353" y="1459"/>
                    <a:pt x="347" y="1461"/>
                    <a:pt x="347" y="1469"/>
                  </a:cubicBezTo>
                  <a:cubicBezTo>
                    <a:pt x="342" y="1473"/>
                    <a:pt x="341" y="1480"/>
                    <a:pt x="337" y="1485"/>
                  </a:cubicBezTo>
                  <a:cubicBezTo>
                    <a:pt x="333" y="1498"/>
                    <a:pt x="325" y="1508"/>
                    <a:pt x="322" y="1522"/>
                  </a:cubicBezTo>
                  <a:cubicBezTo>
                    <a:pt x="321" y="1526"/>
                    <a:pt x="319" y="1527"/>
                    <a:pt x="322" y="1530"/>
                  </a:cubicBezTo>
                  <a:cubicBezTo>
                    <a:pt x="319" y="1531"/>
                    <a:pt x="317" y="1533"/>
                    <a:pt x="317" y="1537"/>
                  </a:cubicBezTo>
                  <a:cubicBezTo>
                    <a:pt x="313" y="1542"/>
                    <a:pt x="314" y="1551"/>
                    <a:pt x="309" y="1555"/>
                  </a:cubicBezTo>
                  <a:cubicBezTo>
                    <a:pt x="307" y="1561"/>
                    <a:pt x="308" y="1570"/>
                    <a:pt x="304" y="1575"/>
                  </a:cubicBezTo>
                  <a:cubicBezTo>
                    <a:pt x="303" y="1580"/>
                    <a:pt x="298" y="1594"/>
                    <a:pt x="304" y="1598"/>
                  </a:cubicBezTo>
                  <a:cubicBezTo>
                    <a:pt x="320" y="1574"/>
                    <a:pt x="321" y="1536"/>
                    <a:pt x="337" y="1512"/>
                  </a:cubicBezTo>
                  <a:cubicBezTo>
                    <a:pt x="341" y="1497"/>
                    <a:pt x="349" y="1486"/>
                    <a:pt x="354" y="1472"/>
                  </a:cubicBezTo>
                  <a:cubicBezTo>
                    <a:pt x="359" y="1472"/>
                    <a:pt x="356" y="1463"/>
                    <a:pt x="359" y="1462"/>
                  </a:cubicBezTo>
                  <a:cubicBezTo>
                    <a:pt x="361" y="1458"/>
                    <a:pt x="363" y="1456"/>
                    <a:pt x="365" y="1452"/>
                  </a:cubicBezTo>
                  <a:cubicBezTo>
                    <a:pt x="369" y="1446"/>
                    <a:pt x="371" y="1438"/>
                    <a:pt x="372" y="1429"/>
                  </a:cubicBezTo>
                  <a:cubicBezTo>
                    <a:pt x="377" y="1429"/>
                    <a:pt x="374" y="1421"/>
                    <a:pt x="380" y="1422"/>
                  </a:cubicBezTo>
                  <a:cubicBezTo>
                    <a:pt x="381" y="1417"/>
                    <a:pt x="381" y="1411"/>
                    <a:pt x="385" y="1409"/>
                  </a:cubicBezTo>
                  <a:cubicBezTo>
                    <a:pt x="388" y="1401"/>
                    <a:pt x="392" y="1393"/>
                    <a:pt x="395" y="1384"/>
                  </a:cubicBezTo>
                  <a:cubicBezTo>
                    <a:pt x="401" y="1379"/>
                    <a:pt x="404" y="1371"/>
                    <a:pt x="407" y="1364"/>
                  </a:cubicBezTo>
                  <a:cubicBezTo>
                    <a:pt x="411" y="1361"/>
                    <a:pt x="412" y="1357"/>
                    <a:pt x="415" y="1354"/>
                  </a:cubicBezTo>
                  <a:cubicBezTo>
                    <a:pt x="414" y="1350"/>
                    <a:pt x="423" y="1344"/>
                    <a:pt x="417" y="1344"/>
                  </a:cubicBezTo>
                  <a:cubicBezTo>
                    <a:pt x="414" y="1355"/>
                    <a:pt x="403" y="1358"/>
                    <a:pt x="402" y="1371"/>
                  </a:cubicBezTo>
                  <a:close/>
                  <a:moveTo>
                    <a:pt x="483" y="1406"/>
                  </a:moveTo>
                  <a:cubicBezTo>
                    <a:pt x="475" y="1408"/>
                    <a:pt x="479" y="1423"/>
                    <a:pt x="470" y="1424"/>
                  </a:cubicBezTo>
                  <a:cubicBezTo>
                    <a:pt x="466" y="1429"/>
                    <a:pt x="467" y="1440"/>
                    <a:pt x="460" y="1442"/>
                  </a:cubicBezTo>
                  <a:cubicBezTo>
                    <a:pt x="460" y="1452"/>
                    <a:pt x="454" y="1456"/>
                    <a:pt x="450" y="1462"/>
                  </a:cubicBezTo>
                  <a:cubicBezTo>
                    <a:pt x="449" y="1483"/>
                    <a:pt x="435" y="1492"/>
                    <a:pt x="433" y="1512"/>
                  </a:cubicBezTo>
                  <a:cubicBezTo>
                    <a:pt x="425" y="1516"/>
                    <a:pt x="426" y="1527"/>
                    <a:pt x="422" y="1535"/>
                  </a:cubicBezTo>
                  <a:cubicBezTo>
                    <a:pt x="425" y="1543"/>
                    <a:pt x="419" y="1543"/>
                    <a:pt x="417" y="1547"/>
                  </a:cubicBezTo>
                  <a:cubicBezTo>
                    <a:pt x="425" y="1550"/>
                    <a:pt x="412" y="1551"/>
                    <a:pt x="415" y="1557"/>
                  </a:cubicBezTo>
                  <a:cubicBezTo>
                    <a:pt x="410" y="1558"/>
                    <a:pt x="413" y="1566"/>
                    <a:pt x="410" y="1568"/>
                  </a:cubicBezTo>
                  <a:cubicBezTo>
                    <a:pt x="412" y="1575"/>
                    <a:pt x="403" y="1572"/>
                    <a:pt x="405" y="1580"/>
                  </a:cubicBezTo>
                  <a:cubicBezTo>
                    <a:pt x="402" y="1583"/>
                    <a:pt x="402" y="1589"/>
                    <a:pt x="400" y="1593"/>
                  </a:cubicBezTo>
                  <a:cubicBezTo>
                    <a:pt x="398" y="1597"/>
                    <a:pt x="399" y="1603"/>
                    <a:pt x="395" y="1605"/>
                  </a:cubicBezTo>
                  <a:cubicBezTo>
                    <a:pt x="395" y="1616"/>
                    <a:pt x="389" y="1621"/>
                    <a:pt x="387" y="1630"/>
                  </a:cubicBezTo>
                  <a:cubicBezTo>
                    <a:pt x="386" y="1635"/>
                    <a:pt x="386" y="1641"/>
                    <a:pt x="382" y="1643"/>
                  </a:cubicBezTo>
                  <a:cubicBezTo>
                    <a:pt x="384" y="1648"/>
                    <a:pt x="375" y="1654"/>
                    <a:pt x="382" y="1656"/>
                  </a:cubicBezTo>
                  <a:cubicBezTo>
                    <a:pt x="386" y="1646"/>
                    <a:pt x="390" y="1637"/>
                    <a:pt x="395" y="1628"/>
                  </a:cubicBezTo>
                  <a:cubicBezTo>
                    <a:pt x="397" y="1623"/>
                    <a:pt x="401" y="1621"/>
                    <a:pt x="402" y="1615"/>
                  </a:cubicBezTo>
                  <a:cubicBezTo>
                    <a:pt x="402" y="1608"/>
                    <a:pt x="410" y="1608"/>
                    <a:pt x="407" y="1598"/>
                  </a:cubicBezTo>
                  <a:cubicBezTo>
                    <a:pt x="417" y="1594"/>
                    <a:pt x="412" y="1576"/>
                    <a:pt x="422" y="1573"/>
                  </a:cubicBezTo>
                  <a:cubicBezTo>
                    <a:pt x="425" y="1568"/>
                    <a:pt x="422" y="1559"/>
                    <a:pt x="430" y="1560"/>
                  </a:cubicBezTo>
                  <a:cubicBezTo>
                    <a:pt x="430" y="1552"/>
                    <a:pt x="430" y="1545"/>
                    <a:pt x="438" y="1545"/>
                  </a:cubicBezTo>
                  <a:cubicBezTo>
                    <a:pt x="436" y="1537"/>
                    <a:pt x="439" y="1533"/>
                    <a:pt x="440" y="1527"/>
                  </a:cubicBezTo>
                  <a:cubicBezTo>
                    <a:pt x="446" y="1526"/>
                    <a:pt x="443" y="1516"/>
                    <a:pt x="448" y="1515"/>
                  </a:cubicBezTo>
                  <a:cubicBezTo>
                    <a:pt x="450" y="1503"/>
                    <a:pt x="457" y="1495"/>
                    <a:pt x="460" y="1484"/>
                  </a:cubicBezTo>
                  <a:cubicBezTo>
                    <a:pt x="465" y="1483"/>
                    <a:pt x="462" y="1473"/>
                    <a:pt x="468" y="1472"/>
                  </a:cubicBezTo>
                  <a:cubicBezTo>
                    <a:pt x="469" y="1465"/>
                    <a:pt x="471" y="1460"/>
                    <a:pt x="475" y="1457"/>
                  </a:cubicBezTo>
                  <a:cubicBezTo>
                    <a:pt x="478" y="1446"/>
                    <a:pt x="485" y="1438"/>
                    <a:pt x="488" y="1427"/>
                  </a:cubicBezTo>
                  <a:cubicBezTo>
                    <a:pt x="492" y="1421"/>
                    <a:pt x="490" y="1410"/>
                    <a:pt x="493" y="1404"/>
                  </a:cubicBezTo>
                  <a:cubicBezTo>
                    <a:pt x="491" y="1399"/>
                    <a:pt x="496" y="1387"/>
                    <a:pt x="490" y="1386"/>
                  </a:cubicBezTo>
                  <a:cubicBezTo>
                    <a:pt x="490" y="1395"/>
                    <a:pt x="483" y="1398"/>
                    <a:pt x="483" y="1406"/>
                  </a:cubicBezTo>
                  <a:close/>
                  <a:moveTo>
                    <a:pt x="415" y="1444"/>
                  </a:moveTo>
                  <a:cubicBezTo>
                    <a:pt x="417" y="1454"/>
                    <a:pt x="421" y="1430"/>
                    <a:pt x="417" y="1439"/>
                  </a:cubicBezTo>
                  <a:cubicBezTo>
                    <a:pt x="417" y="1441"/>
                    <a:pt x="414" y="1440"/>
                    <a:pt x="415" y="1444"/>
                  </a:cubicBezTo>
                  <a:close/>
                  <a:moveTo>
                    <a:pt x="402" y="1477"/>
                  </a:moveTo>
                  <a:cubicBezTo>
                    <a:pt x="397" y="1479"/>
                    <a:pt x="396" y="1484"/>
                    <a:pt x="395" y="1490"/>
                  </a:cubicBezTo>
                  <a:cubicBezTo>
                    <a:pt x="400" y="1488"/>
                    <a:pt x="398" y="1478"/>
                    <a:pt x="405" y="1477"/>
                  </a:cubicBezTo>
                  <a:cubicBezTo>
                    <a:pt x="403" y="1470"/>
                    <a:pt x="408" y="1470"/>
                    <a:pt x="407" y="1464"/>
                  </a:cubicBezTo>
                  <a:cubicBezTo>
                    <a:pt x="409" y="1464"/>
                    <a:pt x="410" y="1462"/>
                    <a:pt x="410" y="1459"/>
                  </a:cubicBezTo>
                  <a:cubicBezTo>
                    <a:pt x="410" y="1456"/>
                    <a:pt x="413" y="1455"/>
                    <a:pt x="410" y="1454"/>
                  </a:cubicBezTo>
                  <a:cubicBezTo>
                    <a:pt x="407" y="1461"/>
                    <a:pt x="402" y="1467"/>
                    <a:pt x="402" y="1477"/>
                  </a:cubicBezTo>
                  <a:close/>
                  <a:moveTo>
                    <a:pt x="470" y="1484"/>
                  </a:moveTo>
                  <a:cubicBezTo>
                    <a:pt x="470" y="1498"/>
                    <a:pt x="461" y="1502"/>
                    <a:pt x="460" y="1515"/>
                  </a:cubicBezTo>
                  <a:cubicBezTo>
                    <a:pt x="437" y="1576"/>
                    <a:pt x="431" y="1575"/>
                    <a:pt x="430" y="1580"/>
                  </a:cubicBezTo>
                  <a:cubicBezTo>
                    <a:pt x="411" y="1635"/>
                    <a:pt x="400" y="1637"/>
                    <a:pt x="397" y="1648"/>
                  </a:cubicBezTo>
                  <a:cubicBezTo>
                    <a:pt x="386" y="1684"/>
                    <a:pt x="383" y="1687"/>
                    <a:pt x="382" y="1693"/>
                  </a:cubicBezTo>
                  <a:cubicBezTo>
                    <a:pt x="371" y="1730"/>
                    <a:pt x="371" y="1738"/>
                    <a:pt x="367" y="1741"/>
                  </a:cubicBezTo>
                  <a:cubicBezTo>
                    <a:pt x="361" y="1788"/>
                    <a:pt x="357" y="1799"/>
                    <a:pt x="362" y="1799"/>
                  </a:cubicBezTo>
                  <a:cubicBezTo>
                    <a:pt x="379" y="1754"/>
                    <a:pt x="376" y="1747"/>
                    <a:pt x="380" y="1746"/>
                  </a:cubicBezTo>
                  <a:cubicBezTo>
                    <a:pt x="391" y="1697"/>
                    <a:pt x="403" y="1699"/>
                    <a:pt x="400" y="1688"/>
                  </a:cubicBezTo>
                  <a:cubicBezTo>
                    <a:pt x="430" y="1632"/>
                    <a:pt x="427" y="1621"/>
                    <a:pt x="433" y="1618"/>
                  </a:cubicBezTo>
                  <a:cubicBezTo>
                    <a:pt x="459" y="1557"/>
                    <a:pt x="462" y="1552"/>
                    <a:pt x="465" y="1547"/>
                  </a:cubicBezTo>
                  <a:cubicBezTo>
                    <a:pt x="482" y="1493"/>
                    <a:pt x="477" y="1484"/>
                    <a:pt x="483" y="1484"/>
                  </a:cubicBezTo>
                  <a:close/>
                  <a:moveTo>
                    <a:pt x="166" y="1522"/>
                  </a:moveTo>
                  <a:cubicBezTo>
                    <a:pt x="169" y="1533"/>
                    <a:pt x="177" y="1538"/>
                    <a:pt x="181" y="1548"/>
                  </a:cubicBezTo>
                  <a:cubicBezTo>
                    <a:pt x="187" y="1555"/>
                    <a:pt x="191" y="1564"/>
                    <a:pt x="199" y="1570"/>
                  </a:cubicBezTo>
                  <a:cubicBezTo>
                    <a:pt x="197" y="1578"/>
                    <a:pt x="205" y="1577"/>
                    <a:pt x="206" y="1583"/>
                  </a:cubicBezTo>
                  <a:cubicBezTo>
                    <a:pt x="209" y="1583"/>
                    <a:pt x="208" y="1587"/>
                    <a:pt x="211" y="1588"/>
                  </a:cubicBezTo>
                  <a:cubicBezTo>
                    <a:pt x="210" y="1593"/>
                    <a:pt x="215" y="1593"/>
                    <a:pt x="216" y="1595"/>
                  </a:cubicBezTo>
                  <a:cubicBezTo>
                    <a:pt x="220" y="1604"/>
                    <a:pt x="227" y="1611"/>
                    <a:pt x="234" y="1618"/>
                  </a:cubicBezTo>
                  <a:cubicBezTo>
                    <a:pt x="240" y="1626"/>
                    <a:pt x="247" y="1633"/>
                    <a:pt x="254" y="1641"/>
                  </a:cubicBezTo>
                  <a:cubicBezTo>
                    <a:pt x="260" y="1648"/>
                    <a:pt x="265" y="1657"/>
                    <a:pt x="272" y="1663"/>
                  </a:cubicBezTo>
                  <a:cubicBezTo>
                    <a:pt x="275" y="1667"/>
                    <a:pt x="278" y="1670"/>
                    <a:pt x="282" y="1673"/>
                  </a:cubicBezTo>
                  <a:cubicBezTo>
                    <a:pt x="283" y="1680"/>
                    <a:pt x="288" y="1682"/>
                    <a:pt x="292" y="1686"/>
                  </a:cubicBezTo>
                  <a:cubicBezTo>
                    <a:pt x="293" y="1695"/>
                    <a:pt x="300" y="1698"/>
                    <a:pt x="302" y="1706"/>
                  </a:cubicBezTo>
                  <a:cubicBezTo>
                    <a:pt x="309" y="1709"/>
                    <a:pt x="309" y="1719"/>
                    <a:pt x="317" y="1721"/>
                  </a:cubicBezTo>
                  <a:cubicBezTo>
                    <a:pt x="317" y="1715"/>
                    <a:pt x="317" y="1709"/>
                    <a:pt x="314" y="1706"/>
                  </a:cubicBezTo>
                  <a:cubicBezTo>
                    <a:pt x="311" y="1705"/>
                    <a:pt x="313" y="1703"/>
                    <a:pt x="314" y="1701"/>
                  </a:cubicBezTo>
                  <a:cubicBezTo>
                    <a:pt x="311" y="1701"/>
                    <a:pt x="312" y="1697"/>
                    <a:pt x="312" y="1693"/>
                  </a:cubicBezTo>
                  <a:cubicBezTo>
                    <a:pt x="303" y="1693"/>
                    <a:pt x="307" y="1680"/>
                    <a:pt x="299" y="1678"/>
                  </a:cubicBezTo>
                  <a:cubicBezTo>
                    <a:pt x="302" y="1670"/>
                    <a:pt x="291" y="1676"/>
                    <a:pt x="294" y="1668"/>
                  </a:cubicBezTo>
                  <a:cubicBezTo>
                    <a:pt x="293" y="1665"/>
                    <a:pt x="290" y="1662"/>
                    <a:pt x="287" y="1661"/>
                  </a:cubicBezTo>
                  <a:cubicBezTo>
                    <a:pt x="281" y="1646"/>
                    <a:pt x="269" y="1638"/>
                    <a:pt x="264" y="1623"/>
                  </a:cubicBezTo>
                  <a:cubicBezTo>
                    <a:pt x="254" y="1618"/>
                    <a:pt x="249" y="1607"/>
                    <a:pt x="241" y="1600"/>
                  </a:cubicBezTo>
                  <a:cubicBezTo>
                    <a:pt x="239" y="1595"/>
                    <a:pt x="235" y="1592"/>
                    <a:pt x="231" y="1588"/>
                  </a:cubicBezTo>
                  <a:cubicBezTo>
                    <a:pt x="227" y="1584"/>
                    <a:pt x="225" y="1577"/>
                    <a:pt x="219" y="1575"/>
                  </a:cubicBezTo>
                  <a:cubicBezTo>
                    <a:pt x="215" y="1571"/>
                    <a:pt x="210" y="1568"/>
                    <a:pt x="209" y="1563"/>
                  </a:cubicBezTo>
                  <a:cubicBezTo>
                    <a:pt x="203" y="1560"/>
                    <a:pt x="199" y="1555"/>
                    <a:pt x="196" y="1550"/>
                  </a:cubicBezTo>
                  <a:cubicBezTo>
                    <a:pt x="188" y="1542"/>
                    <a:pt x="180" y="1534"/>
                    <a:pt x="171" y="1527"/>
                  </a:cubicBezTo>
                  <a:cubicBezTo>
                    <a:pt x="171" y="1518"/>
                    <a:pt x="164" y="1516"/>
                    <a:pt x="161" y="1510"/>
                  </a:cubicBezTo>
                  <a:cubicBezTo>
                    <a:pt x="160" y="1506"/>
                    <a:pt x="157" y="1506"/>
                    <a:pt x="156" y="1502"/>
                  </a:cubicBezTo>
                  <a:cubicBezTo>
                    <a:pt x="152" y="1504"/>
                    <a:pt x="150" y="1492"/>
                    <a:pt x="148" y="1500"/>
                  </a:cubicBezTo>
                  <a:cubicBezTo>
                    <a:pt x="157" y="1504"/>
                    <a:pt x="157" y="1518"/>
                    <a:pt x="166" y="1522"/>
                  </a:cubicBezTo>
                  <a:close/>
                  <a:moveTo>
                    <a:pt x="465" y="1575"/>
                  </a:moveTo>
                  <a:cubicBezTo>
                    <a:pt x="457" y="1583"/>
                    <a:pt x="454" y="1598"/>
                    <a:pt x="448" y="1608"/>
                  </a:cubicBezTo>
                  <a:cubicBezTo>
                    <a:pt x="445" y="1613"/>
                    <a:pt x="444" y="1620"/>
                    <a:pt x="440" y="1625"/>
                  </a:cubicBezTo>
                  <a:cubicBezTo>
                    <a:pt x="437" y="1631"/>
                    <a:pt x="440" y="1642"/>
                    <a:pt x="433" y="1643"/>
                  </a:cubicBezTo>
                  <a:cubicBezTo>
                    <a:pt x="434" y="1653"/>
                    <a:pt x="426" y="1653"/>
                    <a:pt x="425" y="1661"/>
                  </a:cubicBezTo>
                  <a:cubicBezTo>
                    <a:pt x="424" y="1668"/>
                    <a:pt x="419" y="1671"/>
                    <a:pt x="418" y="1678"/>
                  </a:cubicBezTo>
                  <a:cubicBezTo>
                    <a:pt x="414" y="1683"/>
                    <a:pt x="413" y="1690"/>
                    <a:pt x="410" y="1696"/>
                  </a:cubicBezTo>
                  <a:cubicBezTo>
                    <a:pt x="405" y="1696"/>
                    <a:pt x="411" y="1700"/>
                    <a:pt x="407" y="1701"/>
                  </a:cubicBezTo>
                  <a:cubicBezTo>
                    <a:pt x="407" y="1704"/>
                    <a:pt x="404" y="1705"/>
                    <a:pt x="407" y="1708"/>
                  </a:cubicBezTo>
                  <a:cubicBezTo>
                    <a:pt x="401" y="1710"/>
                    <a:pt x="401" y="1719"/>
                    <a:pt x="397" y="1724"/>
                  </a:cubicBezTo>
                  <a:cubicBezTo>
                    <a:pt x="399" y="1734"/>
                    <a:pt x="389" y="1732"/>
                    <a:pt x="392" y="1744"/>
                  </a:cubicBezTo>
                  <a:cubicBezTo>
                    <a:pt x="390" y="1749"/>
                    <a:pt x="388" y="1756"/>
                    <a:pt x="385" y="1761"/>
                  </a:cubicBezTo>
                  <a:cubicBezTo>
                    <a:pt x="384" y="1766"/>
                    <a:pt x="376" y="1775"/>
                    <a:pt x="382" y="1779"/>
                  </a:cubicBezTo>
                  <a:cubicBezTo>
                    <a:pt x="389" y="1772"/>
                    <a:pt x="391" y="1760"/>
                    <a:pt x="395" y="1751"/>
                  </a:cubicBezTo>
                  <a:cubicBezTo>
                    <a:pt x="398" y="1741"/>
                    <a:pt x="404" y="1733"/>
                    <a:pt x="405" y="1721"/>
                  </a:cubicBezTo>
                  <a:cubicBezTo>
                    <a:pt x="421" y="1704"/>
                    <a:pt x="428" y="1679"/>
                    <a:pt x="443" y="1661"/>
                  </a:cubicBezTo>
                  <a:cubicBezTo>
                    <a:pt x="445" y="1648"/>
                    <a:pt x="451" y="1638"/>
                    <a:pt x="455" y="1628"/>
                  </a:cubicBezTo>
                  <a:cubicBezTo>
                    <a:pt x="459" y="1624"/>
                    <a:pt x="459" y="1616"/>
                    <a:pt x="463" y="1613"/>
                  </a:cubicBezTo>
                  <a:cubicBezTo>
                    <a:pt x="463" y="1609"/>
                    <a:pt x="464" y="1607"/>
                    <a:pt x="465" y="1605"/>
                  </a:cubicBezTo>
                  <a:cubicBezTo>
                    <a:pt x="469" y="1605"/>
                    <a:pt x="467" y="1598"/>
                    <a:pt x="470" y="1598"/>
                  </a:cubicBezTo>
                  <a:cubicBezTo>
                    <a:pt x="468" y="1588"/>
                    <a:pt x="478" y="1590"/>
                    <a:pt x="475" y="1580"/>
                  </a:cubicBezTo>
                  <a:cubicBezTo>
                    <a:pt x="476" y="1573"/>
                    <a:pt x="480" y="1570"/>
                    <a:pt x="480" y="1562"/>
                  </a:cubicBezTo>
                  <a:cubicBezTo>
                    <a:pt x="485" y="1559"/>
                    <a:pt x="482" y="1549"/>
                    <a:pt x="485" y="1545"/>
                  </a:cubicBezTo>
                  <a:cubicBezTo>
                    <a:pt x="489" y="1540"/>
                    <a:pt x="488" y="1530"/>
                    <a:pt x="490" y="1525"/>
                  </a:cubicBezTo>
                  <a:cubicBezTo>
                    <a:pt x="490" y="1522"/>
                    <a:pt x="490" y="1520"/>
                    <a:pt x="490" y="1517"/>
                  </a:cubicBezTo>
                  <a:cubicBezTo>
                    <a:pt x="490" y="1514"/>
                    <a:pt x="494" y="1513"/>
                    <a:pt x="490" y="1512"/>
                  </a:cubicBezTo>
                  <a:cubicBezTo>
                    <a:pt x="489" y="1508"/>
                    <a:pt x="493" y="1497"/>
                    <a:pt x="488" y="1497"/>
                  </a:cubicBezTo>
                  <a:cubicBezTo>
                    <a:pt x="484" y="1527"/>
                    <a:pt x="474" y="1550"/>
                    <a:pt x="465" y="1575"/>
                  </a:cubicBezTo>
                  <a:close/>
                  <a:moveTo>
                    <a:pt x="337" y="1693"/>
                  </a:moveTo>
                  <a:cubicBezTo>
                    <a:pt x="336" y="1689"/>
                    <a:pt x="340" y="1688"/>
                    <a:pt x="340" y="1683"/>
                  </a:cubicBezTo>
                  <a:cubicBezTo>
                    <a:pt x="340" y="1680"/>
                    <a:pt x="339" y="1674"/>
                    <a:pt x="342" y="1673"/>
                  </a:cubicBezTo>
                  <a:cubicBezTo>
                    <a:pt x="337" y="1663"/>
                    <a:pt x="347" y="1649"/>
                    <a:pt x="347" y="1636"/>
                  </a:cubicBezTo>
                  <a:cubicBezTo>
                    <a:pt x="350" y="1635"/>
                    <a:pt x="350" y="1632"/>
                    <a:pt x="350" y="1628"/>
                  </a:cubicBezTo>
                  <a:cubicBezTo>
                    <a:pt x="350" y="1625"/>
                    <a:pt x="353" y="1623"/>
                    <a:pt x="352" y="1618"/>
                  </a:cubicBezTo>
                  <a:cubicBezTo>
                    <a:pt x="356" y="1613"/>
                    <a:pt x="354" y="1604"/>
                    <a:pt x="357" y="1598"/>
                  </a:cubicBezTo>
                  <a:cubicBezTo>
                    <a:pt x="359" y="1591"/>
                    <a:pt x="360" y="1584"/>
                    <a:pt x="365" y="1580"/>
                  </a:cubicBezTo>
                  <a:cubicBezTo>
                    <a:pt x="369" y="1576"/>
                    <a:pt x="366" y="1565"/>
                    <a:pt x="372" y="1563"/>
                  </a:cubicBezTo>
                  <a:cubicBezTo>
                    <a:pt x="372" y="1557"/>
                    <a:pt x="372" y="1552"/>
                    <a:pt x="372" y="1547"/>
                  </a:cubicBezTo>
                  <a:cubicBezTo>
                    <a:pt x="380" y="1547"/>
                    <a:pt x="370" y="1537"/>
                    <a:pt x="372" y="1547"/>
                  </a:cubicBezTo>
                  <a:cubicBezTo>
                    <a:pt x="368" y="1551"/>
                    <a:pt x="369" y="1560"/>
                    <a:pt x="365" y="1563"/>
                  </a:cubicBezTo>
                  <a:cubicBezTo>
                    <a:pt x="363" y="1568"/>
                    <a:pt x="362" y="1575"/>
                    <a:pt x="360" y="1580"/>
                  </a:cubicBezTo>
                  <a:cubicBezTo>
                    <a:pt x="356" y="1584"/>
                    <a:pt x="357" y="1593"/>
                    <a:pt x="352" y="1595"/>
                  </a:cubicBezTo>
                  <a:cubicBezTo>
                    <a:pt x="352" y="1604"/>
                    <a:pt x="349" y="1609"/>
                    <a:pt x="345" y="1613"/>
                  </a:cubicBezTo>
                  <a:cubicBezTo>
                    <a:pt x="342" y="1647"/>
                    <a:pt x="327" y="1669"/>
                    <a:pt x="330" y="1708"/>
                  </a:cubicBezTo>
                  <a:cubicBezTo>
                    <a:pt x="338" y="1709"/>
                    <a:pt x="334" y="1698"/>
                    <a:pt x="337" y="1693"/>
                  </a:cubicBezTo>
                  <a:close/>
                  <a:moveTo>
                    <a:pt x="299" y="1623"/>
                  </a:moveTo>
                  <a:cubicBezTo>
                    <a:pt x="299" y="1618"/>
                    <a:pt x="306" y="1608"/>
                    <a:pt x="299" y="1605"/>
                  </a:cubicBezTo>
                  <a:cubicBezTo>
                    <a:pt x="299" y="1610"/>
                    <a:pt x="292" y="1620"/>
                    <a:pt x="299" y="1623"/>
                  </a:cubicBezTo>
                  <a:close/>
                  <a:moveTo>
                    <a:pt x="372" y="1678"/>
                  </a:moveTo>
                  <a:cubicBezTo>
                    <a:pt x="367" y="1681"/>
                    <a:pt x="371" y="1692"/>
                    <a:pt x="365" y="1693"/>
                  </a:cubicBezTo>
                  <a:cubicBezTo>
                    <a:pt x="366" y="1702"/>
                    <a:pt x="363" y="1705"/>
                    <a:pt x="362" y="1711"/>
                  </a:cubicBezTo>
                  <a:cubicBezTo>
                    <a:pt x="363" y="1715"/>
                    <a:pt x="355" y="1724"/>
                    <a:pt x="362" y="1726"/>
                  </a:cubicBezTo>
                  <a:cubicBezTo>
                    <a:pt x="367" y="1717"/>
                    <a:pt x="364" y="1701"/>
                    <a:pt x="372" y="1696"/>
                  </a:cubicBezTo>
                  <a:cubicBezTo>
                    <a:pt x="370" y="1686"/>
                    <a:pt x="375" y="1684"/>
                    <a:pt x="375" y="1676"/>
                  </a:cubicBezTo>
                  <a:cubicBezTo>
                    <a:pt x="375" y="1672"/>
                    <a:pt x="386" y="1660"/>
                    <a:pt x="375" y="1661"/>
                  </a:cubicBezTo>
                  <a:cubicBezTo>
                    <a:pt x="376" y="1669"/>
                    <a:pt x="370" y="1670"/>
                    <a:pt x="372" y="1678"/>
                  </a:cubicBezTo>
                  <a:close/>
                  <a:moveTo>
                    <a:pt x="352" y="1776"/>
                  </a:moveTo>
                  <a:cubicBezTo>
                    <a:pt x="352" y="1773"/>
                    <a:pt x="352" y="1770"/>
                    <a:pt x="352" y="1766"/>
                  </a:cubicBezTo>
                  <a:cubicBezTo>
                    <a:pt x="350" y="1766"/>
                    <a:pt x="347" y="1766"/>
                    <a:pt x="345" y="1766"/>
                  </a:cubicBezTo>
                  <a:cubicBezTo>
                    <a:pt x="346" y="1771"/>
                    <a:pt x="346" y="1777"/>
                    <a:pt x="352" y="1776"/>
                  </a:cubicBezTo>
                  <a:close/>
                  <a:moveTo>
                    <a:pt x="375" y="1804"/>
                  </a:moveTo>
                  <a:cubicBezTo>
                    <a:pt x="376" y="1799"/>
                    <a:pt x="383" y="1788"/>
                    <a:pt x="377" y="1784"/>
                  </a:cubicBezTo>
                  <a:cubicBezTo>
                    <a:pt x="378" y="1791"/>
                    <a:pt x="368" y="1799"/>
                    <a:pt x="375" y="180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75000"/>
              </a:schemeClr>
            </a:solidFill>
            <a:ln>
              <a:noFill/>
            </a:ln>
          </p:spPr>
        </p:sp>
        <p:sp>
          <p:nvSpPr>
            <p:cNvPr id="4" name="Полилиния 15"/>
            <p:cNvSpPr>
              <a:spLocks noEditPoints="1"/>
            </p:cNvSpPr>
            <p:nvPr/>
          </p:nvSpPr>
          <p:spPr bwMode="auto">
            <a:xfrm>
              <a:off x="1133870" y="1809957"/>
              <a:ext cx="2762823" cy="4747333"/>
            </a:xfrm>
            <a:custGeom>
              <a:avLst/>
              <a:gdLst/>
              <a:ahLst/>
              <a:cxnLst/>
              <a:rect l="0" t="0" r="r" b="b"/>
              <a:pathLst>
                <a:path w="869" h="1495">
                  <a:moveTo>
                    <a:pt x="865" y="156"/>
                  </a:moveTo>
                  <a:cubicBezTo>
                    <a:pt x="856" y="165"/>
                    <a:pt x="851" y="173"/>
                    <a:pt x="844" y="182"/>
                  </a:cubicBezTo>
                  <a:cubicBezTo>
                    <a:pt x="804" y="216"/>
                    <a:pt x="802" y="216"/>
                    <a:pt x="800" y="216"/>
                  </a:cubicBezTo>
                  <a:cubicBezTo>
                    <a:pt x="775" y="232"/>
                    <a:pt x="768" y="237"/>
                    <a:pt x="760" y="239"/>
                  </a:cubicBezTo>
                  <a:cubicBezTo>
                    <a:pt x="699" y="279"/>
                    <a:pt x="696" y="275"/>
                    <a:pt x="693" y="278"/>
                  </a:cubicBezTo>
                  <a:cubicBezTo>
                    <a:pt x="706" y="270"/>
                    <a:pt x="707" y="266"/>
                    <a:pt x="714" y="263"/>
                  </a:cubicBezTo>
                  <a:cubicBezTo>
                    <a:pt x="766" y="230"/>
                    <a:pt x="774" y="225"/>
                    <a:pt x="782" y="219"/>
                  </a:cubicBezTo>
                  <a:cubicBezTo>
                    <a:pt x="830" y="181"/>
                    <a:pt x="830" y="177"/>
                    <a:pt x="834" y="174"/>
                  </a:cubicBezTo>
                  <a:cubicBezTo>
                    <a:pt x="831" y="170"/>
                    <a:pt x="831" y="178"/>
                    <a:pt x="827" y="175"/>
                  </a:cubicBezTo>
                  <a:cubicBezTo>
                    <a:pt x="792" y="205"/>
                    <a:pt x="784" y="209"/>
                    <a:pt x="783" y="213"/>
                  </a:cubicBezTo>
                  <a:cubicBezTo>
                    <a:pt x="763" y="227"/>
                    <a:pt x="760" y="223"/>
                    <a:pt x="757" y="227"/>
                  </a:cubicBezTo>
                  <a:cubicBezTo>
                    <a:pt x="776" y="212"/>
                    <a:pt x="774" y="208"/>
                    <a:pt x="780" y="206"/>
                  </a:cubicBezTo>
                  <a:cubicBezTo>
                    <a:pt x="824" y="164"/>
                    <a:pt x="830" y="160"/>
                    <a:pt x="833" y="155"/>
                  </a:cubicBezTo>
                  <a:cubicBezTo>
                    <a:pt x="806" y="176"/>
                    <a:pt x="797" y="184"/>
                    <a:pt x="788" y="193"/>
                  </a:cubicBezTo>
                  <a:cubicBezTo>
                    <a:pt x="731" y="226"/>
                    <a:pt x="724" y="237"/>
                    <a:pt x="720" y="234"/>
                  </a:cubicBezTo>
                  <a:cubicBezTo>
                    <a:pt x="766" y="194"/>
                    <a:pt x="786" y="180"/>
                    <a:pt x="803" y="159"/>
                  </a:cubicBezTo>
                  <a:cubicBezTo>
                    <a:pt x="785" y="170"/>
                    <a:pt x="775" y="180"/>
                    <a:pt x="763" y="188"/>
                  </a:cubicBezTo>
                  <a:cubicBezTo>
                    <a:pt x="736" y="208"/>
                    <a:pt x="735" y="202"/>
                    <a:pt x="737" y="200"/>
                  </a:cubicBezTo>
                  <a:cubicBezTo>
                    <a:pt x="749" y="181"/>
                    <a:pt x="754" y="177"/>
                    <a:pt x="756" y="172"/>
                  </a:cubicBezTo>
                  <a:cubicBezTo>
                    <a:pt x="787" y="134"/>
                    <a:pt x="791" y="136"/>
                    <a:pt x="790" y="130"/>
                  </a:cubicBezTo>
                  <a:cubicBezTo>
                    <a:pt x="769" y="150"/>
                    <a:pt x="765" y="152"/>
                    <a:pt x="766" y="155"/>
                  </a:cubicBezTo>
                  <a:cubicBezTo>
                    <a:pt x="746" y="174"/>
                    <a:pt x="746" y="170"/>
                    <a:pt x="746" y="169"/>
                  </a:cubicBezTo>
                  <a:cubicBezTo>
                    <a:pt x="748" y="164"/>
                    <a:pt x="752" y="160"/>
                    <a:pt x="752" y="160"/>
                  </a:cubicBezTo>
                  <a:cubicBezTo>
                    <a:pt x="764" y="139"/>
                    <a:pt x="770" y="129"/>
                    <a:pt x="777" y="119"/>
                  </a:cubicBezTo>
                  <a:cubicBezTo>
                    <a:pt x="800" y="82"/>
                    <a:pt x="812" y="81"/>
                    <a:pt x="808" y="77"/>
                  </a:cubicBezTo>
                  <a:cubicBezTo>
                    <a:pt x="770" y="123"/>
                    <a:pt x="765" y="125"/>
                    <a:pt x="763" y="127"/>
                  </a:cubicBezTo>
                  <a:cubicBezTo>
                    <a:pt x="747" y="156"/>
                    <a:pt x="743" y="161"/>
                    <a:pt x="740" y="166"/>
                  </a:cubicBezTo>
                  <a:cubicBezTo>
                    <a:pt x="744" y="144"/>
                    <a:pt x="749" y="134"/>
                    <a:pt x="753" y="124"/>
                  </a:cubicBezTo>
                  <a:cubicBezTo>
                    <a:pt x="782" y="79"/>
                    <a:pt x="781" y="77"/>
                    <a:pt x="784" y="75"/>
                  </a:cubicBezTo>
                  <a:cubicBezTo>
                    <a:pt x="769" y="89"/>
                    <a:pt x="765" y="92"/>
                    <a:pt x="765" y="96"/>
                  </a:cubicBezTo>
                  <a:cubicBezTo>
                    <a:pt x="728" y="162"/>
                    <a:pt x="722" y="177"/>
                    <a:pt x="718" y="191"/>
                  </a:cubicBezTo>
                  <a:cubicBezTo>
                    <a:pt x="710" y="205"/>
                    <a:pt x="719" y="210"/>
                    <a:pt x="712" y="213"/>
                  </a:cubicBezTo>
                  <a:cubicBezTo>
                    <a:pt x="703" y="240"/>
                    <a:pt x="708" y="247"/>
                    <a:pt x="697" y="251"/>
                  </a:cubicBezTo>
                  <a:cubicBezTo>
                    <a:pt x="699" y="232"/>
                    <a:pt x="702" y="230"/>
                    <a:pt x="701" y="228"/>
                  </a:cubicBezTo>
                  <a:cubicBezTo>
                    <a:pt x="714" y="177"/>
                    <a:pt x="714" y="170"/>
                    <a:pt x="714" y="162"/>
                  </a:cubicBezTo>
                  <a:cubicBezTo>
                    <a:pt x="735" y="103"/>
                    <a:pt x="740" y="88"/>
                    <a:pt x="749" y="73"/>
                  </a:cubicBezTo>
                  <a:cubicBezTo>
                    <a:pt x="757" y="53"/>
                    <a:pt x="753" y="62"/>
                    <a:pt x="744" y="70"/>
                  </a:cubicBezTo>
                  <a:cubicBezTo>
                    <a:pt x="727" y="107"/>
                    <a:pt x="722" y="112"/>
                    <a:pt x="722" y="118"/>
                  </a:cubicBezTo>
                  <a:cubicBezTo>
                    <a:pt x="706" y="172"/>
                    <a:pt x="705" y="175"/>
                    <a:pt x="703" y="177"/>
                  </a:cubicBezTo>
                  <a:cubicBezTo>
                    <a:pt x="696" y="206"/>
                    <a:pt x="696" y="209"/>
                    <a:pt x="696" y="212"/>
                  </a:cubicBezTo>
                  <a:cubicBezTo>
                    <a:pt x="687" y="247"/>
                    <a:pt x="685" y="253"/>
                    <a:pt x="684" y="260"/>
                  </a:cubicBezTo>
                  <a:cubicBezTo>
                    <a:pt x="671" y="275"/>
                    <a:pt x="673" y="272"/>
                    <a:pt x="677" y="270"/>
                  </a:cubicBezTo>
                  <a:cubicBezTo>
                    <a:pt x="682" y="240"/>
                    <a:pt x="681" y="234"/>
                    <a:pt x="684" y="229"/>
                  </a:cubicBezTo>
                  <a:cubicBezTo>
                    <a:pt x="694" y="189"/>
                    <a:pt x="690" y="182"/>
                    <a:pt x="693" y="177"/>
                  </a:cubicBezTo>
                  <a:cubicBezTo>
                    <a:pt x="706" y="119"/>
                    <a:pt x="707" y="113"/>
                    <a:pt x="709" y="107"/>
                  </a:cubicBezTo>
                  <a:cubicBezTo>
                    <a:pt x="721" y="64"/>
                    <a:pt x="727" y="59"/>
                    <a:pt x="729" y="53"/>
                  </a:cubicBezTo>
                  <a:cubicBezTo>
                    <a:pt x="751" y="15"/>
                    <a:pt x="760" y="13"/>
                    <a:pt x="759" y="10"/>
                  </a:cubicBezTo>
                  <a:cubicBezTo>
                    <a:pt x="752" y="12"/>
                    <a:pt x="750" y="14"/>
                    <a:pt x="749" y="17"/>
                  </a:cubicBezTo>
                  <a:cubicBezTo>
                    <a:pt x="722" y="50"/>
                    <a:pt x="719" y="46"/>
                    <a:pt x="715" y="51"/>
                  </a:cubicBezTo>
                  <a:cubicBezTo>
                    <a:pt x="696" y="86"/>
                    <a:pt x="689" y="94"/>
                    <a:pt x="687" y="103"/>
                  </a:cubicBezTo>
                  <a:cubicBezTo>
                    <a:pt x="667" y="145"/>
                    <a:pt x="670" y="146"/>
                    <a:pt x="670" y="148"/>
                  </a:cubicBezTo>
                  <a:cubicBezTo>
                    <a:pt x="662" y="166"/>
                    <a:pt x="660" y="175"/>
                    <a:pt x="659" y="185"/>
                  </a:cubicBezTo>
                  <a:cubicBezTo>
                    <a:pt x="655" y="217"/>
                    <a:pt x="655" y="222"/>
                    <a:pt x="653" y="226"/>
                  </a:cubicBezTo>
                  <a:cubicBezTo>
                    <a:pt x="646" y="259"/>
                    <a:pt x="650" y="265"/>
                    <a:pt x="650" y="270"/>
                  </a:cubicBezTo>
                  <a:cubicBezTo>
                    <a:pt x="632" y="316"/>
                    <a:pt x="637" y="319"/>
                    <a:pt x="630" y="321"/>
                  </a:cubicBezTo>
                  <a:cubicBezTo>
                    <a:pt x="630" y="285"/>
                    <a:pt x="633" y="283"/>
                    <a:pt x="633" y="280"/>
                  </a:cubicBezTo>
                  <a:cubicBezTo>
                    <a:pt x="637" y="248"/>
                    <a:pt x="637" y="243"/>
                    <a:pt x="639" y="238"/>
                  </a:cubicBezTo>
                  <a:cubicBezTo>
                    <a:pt x="639" y="222"/>
                    <a:pt x="641" y="220"/>
                    <a:pt x="641" y="217"/>
                  </a:cubicBezTo>
                  <a:cubicBezTo>
                    <a:pt x="649" y="175"/>
                    <a:pt x="652" y="166"/>
                    <a:pt x="654" y="157"/>
                  </a:cubicBezTo>
                  <a:cubicBezTo>
                    <a:pt x="673" y="112"/>
                    <a:pt x="670" y="107"/>
                    <a:pt x="677" y="103"/>
                  </a:cubicBezTo>
                  <a:cubicBezTo>
                    <a:pt x="690" y="65"/>
                    <a:pt x="699" y="63"/>
                    <a:pt x="694" y="59"/>
                  </a:cubicBezTo>
                  <a:cubicBezTo>
                    <a:pt x="663" y="118"/>
                    <a:pt x="658" y="124"/>
                    <a:pt x="654" y="130"/>
                  </a:cubicBezTo>
                  <a:cubicBezTo>
                    <a:pt x="644" y="160"/>
                    <a:pt x="640" y="163"/>
                    <a:pt x="644" y="166"/>
                  </a:cubicBezTo>
                  <a:cubicBezTo>
                    <a:pt x="632" y="198"/>
                    <a:pt x="638" y="202"/>
                    <a:pt x="632" y="204"/>
                  </a:cubicBezTo>
                  <a:cubicBezTo>
                    <a:pt x="630" y="226"/>
                    <a:pt x="628" y="229"/>
                    <a:pt x="630" y="233"/>
                  </a:cubicBezTo>
                  <a:cubicBezTo>
                    <a:pt x="624" y="286"/>
                    <a:pt x="621" y="292"/>
                    <a:pt x="621" y="298"/>
                  </a:cubicBezTo>
                  <a:cubicBezTo>
                    <a:pt x="622" y="314"/>
                    <a:pt x="617" y="316"/>
                    <a:pt x="621" y="318"/>
                  </a:cubicBezTo>
                  <a:cubicBezTo>
                    <a:pt x="615" y="341"/>
                    <a:pt x="613" y="344"/>
                    <a:pt x="612" y="347"/>
                  </a:cubicBezTo>
                  <a:cubicBezTo>
                    <a:pt x="610" y="337"/>
                    <a:pt x="612" y="332"/>
                    <a:pt x="615" y="327"/>
                  </a:cubicBezTo>
                  <a:cubicBezTo>
                    <a:pt x="612" y="290"/>
                    <a:pt x="621" y="286"/>
                    <a:pt x="616" y="280"/>
                  </a:cubicBezTo>
                  <a:cubicBezTo>
                    <a:pt x="615" y="259"/>
                    <a:pt x="621" y="255"/>
                    <a:pt x="620" y="250"/>
                  </a:cubicBezTo>
                  <a:cubicBezTo>
                    <a:pt x="624" y="201"/>
                    <a:pt x="625" y="198"/>
                    <a:pt x="626" y="196"/>
                  </a:cubicBezTo>
                  <a:cubicBezTo>
                    <a:pt x="635" y="171"/>
                    <a:pt x="633" y="168"/>
                    <a:pt x="634" y="166"/>
                  </a:cubicBezTo>
                  <a:cubicBezTo>
                    <a:pt x="642" y="141"/>
                    <a:pt x="642" y="139"/>
                    <a:pt x="642" y="136"/>
                  </a:cubicBezTo>
                  <a:cubicBezTo>
                    <a:pt x="655" y="109"/>
                    <a:pt x="657" y="104"/>
                    <a:pt x="662" y="99"/>
                  </a:cubicBezTo>
                  <a:cubicBezTo>
                    <a:pt x="645" y="113"/>
                    <a:pt x="645" y="122"/>
                    <a:pt x="637" y="130"/>
                  </a:cubicBezTo>
                  <a:cubicBezTo>
                    <a:pt x="617" y="197"/>
                    <a:pt x="614" y="202"/>
                    <a:pt x="614" y="207"/>
                  </a:cubicBezTo>
                  <a:cubicBezTo>
                    <a:pt x="613" y="227"/>
                    <a:pt x="609" y="228"/>
                    <a:pt x="612" y="231"/>
                  </a:cubicBezTo>
                  <a:cubicBezTo>
                    <a:pt x="612" y="251"/>
                    <a:pt x="612" y="254"/>
                    <a:pt x="608" y="256"/>
                  </a:cubicBezTo>
                  <a:cubicBezTo>
                    <a:pt x="608" y="278"/>
                    <a:pt x="607" y="283"/>
                    <a:pt x="607" y="289"/>
                  </a:cubicBezTo>
                  <a:cubicBezTo>
                    <a:pt x="595" y="363"/>
                    <a:pt x="592" y="374"/>
                    <a:pt x="587" y="384"/>
                  </a:cubicBezTo>
                  <a:cubicBezTo>
                    <a:pt x="589" y="326"/>
                    <a:pt x="592" y="323"/>
                    <a:pt x="592" y="319"/>
                  </a:cubicBezTo>
                  <a:cubicBezTo>
                    <a:pt x="594" y="243"/>
                    <a:pt x="593" y="240"/>
                    <a:pt x="594" y="237"/>
                  </a:cubicBezTo>
                  <a:cubicBezTo>
                    <a:pt x="597" y="223"/>
                    <a:pt x="596" y="219"/>
                    <a:pt x="596" y="216"/>
                  </a:cubicBezTo>
                  <a:cubicBezTo>
                    <a:pt x="608" y="177"/>
                    <a:pt x="610" y="170"/>
                    <a:pt x="614" y="163"/>
                  </a:cubicBezTo>
                  <a:cubicBezTo>
                    <a:pt x="624" y="125"/>
                    <a:pt x="623" y="130"/>
                    <a:pt x="621" y="134"/>
                  </a:cubicBezTo>
                  <a:cubicBezTo>
                    <a:pt x="598" y="185"/>
                    <a:pt x="595" y="190"/>
                    <a:pt x="594" y="195"/>
                  </a:cubicBezTo>
                  <a:cubicBezTo>
                    <a:pt x="583" y="227"/>
                    <a:pt x="590" y="232"/>
                    <a:pt x="586" y="235"/>
                  </a:cubicBezTo>
                  <a:cubicBezTo>
                    <a:pt x="585" y="269"/>
                    <a:pt x="583" y="276"/>
                    <a:pt x="584" y="284"/>
                  </a:cubicBezTo>
                  <a:cubicBezTo>
                    <a:pt x="583" y="334"/>
                    <a:pt x="581" y="338"/>
                    <a:pt x="584" y="342"/>
                  </a:cubicBezTo>
                  <a:cubicBezTo>
                    <a:pt x="578" y="377"/>
                    <a:pt x="579" y="381"/>
                    <a:pt x="575" y="384"/>
                  </a:cubicBezTo>
                  <a:cubicBezTo>
                    <a:pt x="572" y="368"/>
                    <a:pt x="578" y="365"/>
                    <a:pt x="575" y="361"/>
                  </a:cubicBezTo>
                  <a:cubicBezTo>
                    <a:pt x="580" y="316"/>
                    <a:pt x="571" y="307"/>
                    <a:pt x="578" y="300"/>
                  </a:cubicBezTo>
                  <a:cubicBezTo>
                    <a:pt x="572" y="220"/>
                    <a:pt x="574" y="213"/>
                    <a:pt x="573" y="205"/>
                  </a:cubicBezTo>
                  <a:cubicBezTo>
                    <a:pt x="581" y="177"/>
                    <a:pt x="576" y="169"/>
                    <a:pt x="580" y="163"/>
                  </a:cubicBezTo>
                  <a:cubicBezTo>
                    <a:pt x="594" y="117"/>
                    <a:pt x="601" y="111"/>
                    <a:pt x="598" y="103"/>
                  </a:cubicBezTo>
                  <a:cubicBezTo>
                    <a:pt x="577" y="151"/>
                    <a:pt x="576" y="154"/>
                    <a:pt x="573" y="156"/>
                  </a:cubicBezTo>
                  <a:cubicBezTo>
                    <a:pt x="562" y="241"/>
                    <a:pt x="563" y="252"/>
                    <a:pt x="564" y="263"/>
                  </a:cubicBezTo>
                  <a:cubicBezTo>
                    <a:pt x="569" y="302"/>
                    <a:pt x="564" y="307"/>
                    <a:pt x="568" y="312"/>
                  </a:cubicBezTo>
                  <a:cubicBezTo>
                    <a:pt x="566" y="341"/>
                    <a:pt x="565" y="352"/>
                    <a:pt x="568" y="364"/>
                  </a:cubicBezTo>
                  <a:cubicBezTo>
                    <a:pt x="553" y="423"/>
                    <a:pt x="553" y="420"/>
                    <a:pt x="555" y="417"/>
                  </a:cubicBezTo>
                  <a:cubicBezTo>
                    <a:pt x="556" y="394"/>
                    <a:pt x="560" y="392"/>
                    <a:pt x="558" y="388"/>
                  </a:cubicBezTo>
                  <a:cubicBezTo>
                    <a:pt x="561" y="333"/>
                    <a:pt x="563" y="331"/>
                    <a:pt x="562" y="329"/>
                  </a:cubicBezTo>
                  <a:cubicBezTo>
                    <a:pt x="559" y="274"/>
                    <a:pt x="553" y="255"/>
                    <a:pt x="554" y="236"/>
                  </a:cubicBezTo>
                  <a:cubicBezTo>
                    <a:pt x="554" y="218"/>
                    <a:pt x="555" y="214"/>
                    <a:pt x="554" y="209"/>
                  </a:cubicBezTo>
                  <a:cubicBezTo>
                    <a:pt x="559" y="193"/>
                    <a:pt x="557" y="190"/>
                    <a:pt x="559" y="188"/>
                  </a:cubicBezTo>
                  <a:cubicBezTo>
                    <a:pt x="569" y="145"/>
                    <a:pt x="573" y="136"/>
                    <a:pt x="573" y="126"/>
                  </a:cubicBezTo>
                  <a:cubicBezTo>
                    <a:pt x="557" y="167"/>
                    <a:pt x="554" y="173"/>
                    <a:pt x="555" y="179"/>
                  </a:cubicBezTo>
                  <a:cubicBezTo>
                    <a:pt x="548" y="204"/>
                    <a:pt x="545" y="211"/>
                    <a:pt x="547" y="219"/>
                  </a:cubicBezTo>
                  <a:cubicBezTo>
                    <a:pt x="545" y="249"/>
                    <a:pt x="547" y="257"/>
                    <a:pt x="548" y="265"/>
                  </a:cubicBezTo>
                  <a:cubicBezTo>
                    <a:pt x="553" y="302"/>
                    <a:pt x="551" y="305"/>
                    <a:pt x="550" y="308"/>
                  </a:cubicBezTo>
                  <a:cubicBezTo>
                    <a:pt x="556" y="350"/>
                    <a:pt x="553" y="352"/>
                    <a:pt x="554" y="354"/>
                  </a:cubicBezTo>
                  <a:cubicBezTo>
                    <a:pt x="551" y="391"/>
                    <a:pt x="544" y="394"/>
                    <a:pt x="549" y="399"/>
                  </a:cubicBezTo>
                  <a:cubicBezTo>
                    <a:pt x="548" y="423"/>
                    <a:pt x="541" y="425"/>
                    <a:pt x="543" y="428"/>
                  </a:cubicBezTo>
                  <a:cubicBezTo>
                    <a:pt x="534" y="435"/>
                    <a:pt x="534" y="428"/>
                    <a:pt x="538" y="422"/>
                  </a:cubicBezTo>
                  <a:cubicBezTo>
                    <a:pt x="537" y="386"/>
                    <a:pt x="541" y="383"/>
                    <a:pt x="540" y="379"/>
                  </a:cubicBezTo>
                  <a:cubicBezTo>
                    <a:pt x="538" y="342"/>
                    <a:pt x="537" y="338"/>
                    <a:pt x="538" y="333"/>
                  </a:cubicBezTo>
                  <a:cubicBezTo>
                    <a:pt x="535" y="297"/>
                    <a:pt x="532" y="288"/>
                    <a:pt x="531" y="280"/>
                  </a:cubicBezTo>
                  <a:cubicBezTo>
                    <a:pt x="528" y="237"/>
                    <a:pt x="531" y="236"/>
                    <a:pt x="530" y="234"/>
                  </a:cubicBezTo>
                  <a:cubicBezTo>
                    <a:pt x="531" y="195"/>
                    <a:pt x="535" y="192"/>
                    <a:pt x="534" y="187"/>
                  </a:cubicBezTo>
                  <a:cubicBezTo>
                    <a:pt x="537" y="169"/>
                    <a:pt x="538" y="165"/>
                    <a:pt x="539" y="161"/>
                  </a:cubicBezTo>
                  <a:cubicBezTo>
                    <a:pt x="534" y="156"/>
                    <a:pt x="534" y="160"/>
                    <a:pt x="532" y="164"/>
                  </a:cubicBezTo>
                  <a:cubicBezTo>
                    <a:pt x="527" y="184"/>
                    <a:pt x="527" y="187"/>
                    <a:pt x="528" y="189"/>
                  </a:cubicBezTo>
                  <a:cubicBezTo>
                    <a:pt x="521" y="228"/>
                    <a:pt x="522" y="230"/>
                    <a:pt x="522" y="232"/>
                  </a:cubicBezTo>
                  <a:cubicBezTo>
                    <a:pt x="521" y="256"/>
                    <a:pt x="520" y="257"/>
                    <a:pt x="522" y="259"/>
                  </a:cubicBezTo>
                  <a:cubicBezTo>
                    <a:pt x="527" y="285"/>
                    <a:pt x="520" y="288"/>
                    <a:pt x="524" y="293"/>
                  </a:cubicBezTo>
                  <a:cubicBezTo>
                    <a:pt x="532" y="343"/>
                    <a:pt x="530" y="351"/>
                    <a:pt x="534" y="361"/>
                  </a:cubicBezTo>
                  <a:cubicBezTo>
                    <a:pt x="531" y="378"/>
                    <a:pt x="529" y="380"/>
                    <a:pt x="532" y="382"/>
                  </a:cubicBezTo>
                  <a:cubicBezTo>
                    <a:pt x="530" y="417"/>
                    <a:pt x="530" y="421"/>
                    <a:pt x="528" y="424"/>
                  </a:cubicBezTo>
                  <a:cubicBezTo>
                    <a:pt x="523" y="442"/>
                    <a:pt x="525" y="445"/>
                    <a:pt x="522" y="444"/>
                  </a:cubicBezTo>
                  <a:cubicBezTo>
                    <a:pt x="523" y="396"/>
                    <a:pt x="516" y="383"/>
                    <a:pt x="519" y="372"/>
                  </a:cubicBezTo>
                  <a:cubicBezTo>
                    <a:pt x="517" y="348"/>
                    <a:pt x="514" y="341"/>
                    <a:pt x="515" y="335"/>
                  </a:cubicBezTo>
                  <a:cubicBezTo>
                    <a:pt x="506" y="291"/>
                    <a:pt x="509" y="286"/>
                    <a:pt x="507" y="280"/>
                  </a:cubicBezTo>
                  <a:cubicBezTo>
                    <a:pt x="508" y="220"/>
                    <a:pt x="509" y="215"/>
                    <a:pt x="510" y="209"/>
                  </a:cubicBezTo>
                  <a:cubicBezTo>
                    <a:pt x="513" y="185"/>
                    <a:pt x="512" y="178"/>
                    <a:pt x="516" y="173"/>
                  </a:cubicBezTo>
                  <a:cubicBezTo>
                    <a:pt x="515" y="159"/>
                    <a:pt x="514" y="162"/>
                    <a:pt x="512" y="164"/>
                  </a:cubicBezTo>
                  <a:cubicBezTo>
                    <a:pt x="505" y="191"/>
                    <a:pt x="507" y="196"/>
                    <a:pt x="504" y="201"/>
                  </a:cubicBezTo>
                  <a:cubicBezTo>
                    <a:pt x="500" y="221"/>
                    <a:pt x="502" y="226"/>
                    <a:pt x="501" y="230"/>
                  </a:cubicBezTo>
                  <a:cubicBezTo>
                    <a:pt x="498" y="248"/>
                    <a:pt x="500" y="251"/>
                    <a:pt x="500" y="253"/>
                  </a:cubicBezTo>
                  <a:cubicBezTo>
                    <a:pt x="496" y="271"/>
                    <a:pt x="502" y="275"/>
                    <a:pt x="498" y="277"/>
                  </a:cubicBezTo>
                  <a:cubicBezTo>
                    <a:pt x="497" y="300"/>
                    <a:pt x="497" y="294"/>
                    <a:pt x="497" y="290"/>
                  </a:cubicBezTo>
                  <a:cubicBezTo>
                    <a:pt x="494" y="271"/>
                    <a:pt x="495" y="268"/>
                    <a:pt x="495" y="266"/>
                  </a:cubicBezTo>
                  <a:cubicBezTo>
                    <a:pt x="494" y="202"/>
                    <a:pt x="495" y="187"/>
                    <a:pt x="499" y="173"/>
                  </a:cubicBezTo>
                  <a:cubicBezTo>
                    <a:pt x="501" y="135"/>
                    <a:pt x="510" y="133"/>
                    <a:pt x="503" y="128"/>
                  </a:cubicBezTo>
                  <a:cubicBezTo>
                    <a:pt x="490" y="173"/>
                    <a:pt x="490" y="178"/>
                    <a:pt x="489" y="183"/>
                  </a:cubicBezTo>
                  <a:cubicBezTo>
                    <a:pt x="485" y="220"/>
                    <a:pt x="485" y="223"/>
                    <a:pt x="485" y="225"/>
                  </a:cubicBezTo>
                  <a:cubicBezTo>
                    <a:pt x="484" y="256"/>
                    <a:pt x="483" y="258"/>
                    <a:pt x="486" y="261"/>
                  </a:cubicBezTo>
                  <a:cubicBezTo>
                    <a:pt x="484" y="277"/>
                    <a:pt x="489" y="280"/>
                    <a:pt x="487" y="282"/>
                  </a:cubicBezTo>
                  <a:cubicBezTo>
                    <a:pt x="498" y="337"/>
                    <a:pt x="496" y="347"/>
                    <a:pt x="502" y="357"/>
                  </a:cubicBezTo>
                  <a:cubicBezTo>
                    <a:pt x="506" y="408"/>
                    <a:pt x="505" y="413"/>
                    <a:pt x="503" y="418"/>
                  </a:cubicBezTo>
                  <a:cubicBezTo>
                    <a:pt x="505" y="450"/>
                    <a:pt x="505" y="453"/>
                    <a:pt x="503" y="455"/>
                  </a:cubicBezTo>
                  <a:cubicBezTo>
                    <a:pt x="499" y="471"/>
                    <a:pt x="503" y="479"/>
                    <a:pt x="498" y="475"/>
                  </a:cubicBezTo>
                  <a:cubicBezTo>
                    <a:pt x="493" y="426"/>
                    <a:pt x="495" y="423"/>
                    <a:pt x="495" y="419"/>
                  </a:cubicBezTo>
                  <a:cubicBezTo>
                    <a:pt x="485" y="375"/>
                    <a:pt x="480" y="366"/>
                    <a:pt x="483" y="359"/>
                  </a:cubicBezTo>
                  <a:cubicBezTo>
                    <a:pt x="470" y="321"/>
                    <a:pt x="476" y="319"/>
                    <a:pt x="470" y="314"/>
                  </a:cubicBezTo>
                  <a:cubicBezTo>
                    <a:pt x="459" y="218"/>
                    <a:pt x="466" y="212"/>
                    <a:pt x="462" y="204"/>
                  </a:cubicBezTo>
                  <a:cubicBezTo>
                    <a:pt x="457" y="195"/>
                    <a:pt x="457" y="204"/>
                    <a:pt x="457" y="213"/>
                  </a:cubicBezTo>
                  <a:cubicBezTo>
                    <a:pt x="457" y="232"/>
                    <a:pt x="452" y="236"/>
                    <a:pt x="455" y="241"/>
                  </a:cubicBezTo>
                  <a:cubicBezTo>
                    <a:pt x="454" y="275"/>
                    <a:pt x="459" y="280"/>
                    <a:pt x="456" y="285"/>
                  </a:cubicBezTo>
                  <a:cubicBezTo>
                    <a:pt x="462" y="317"/>
                    <a:pt x="462" y="322"/>
                    <a:pt x="465" y="327"/>
                  </a:cubicBezTo>
                  <a:cubicBezTo>
                    <a:pt x="475" y="362"/>
                    <a:pt x="473" y="368"/>
                    <a:pt x="475" y="375"/>
                  </a:cubicBezTo>
                  <a:cubicBezTo>
                    <a:pt x="478" y="394"/>
                    <a:pt x="483" y="397"/>
                    <a:pt x="481" y="400"/>
                  </a:cubicBezTo>
                  <a:cubicBezTo>
                    <a:pt x="484" y="436"/>
                    <a:pt x="490" y="444"/>
                    <a:pt x="487" y="449"/>
                  </a:cubicBezTo>
                  <a:cubicBezTo>
                    <a:pt x="483" y="480"/>
                    <a:pt x="490" y="485"/>
                    <a:pt x="488" y="488"/>
                  </a:cubicBezTo>
                  <a:cubicBezTo>
                    <a:pt x="483" y="503"/>
                    <a:pt x="485" y="499"/>
                    <a:pt x="485" y="495"/>
                  </a:cubicBezTo>
                  <a:cubicBezTo>
                    <a:pt x="486" y="464"/>
                    <a:pt x="482" y="459"/>
                    <a:pt x="483" y="454"/>
                  </a:cubicBezTo>
                  <a:cubicBezTo>
                    <a:pt x="474" y="394"/>
                    <a:pt x="466" y="388"/>
                    <a:pt x="469" y="384"/>
                  </a:cubicBezTo>
                  <a:cubicBezTo>
                    <a:pt x="462" y="348"/>
                    <a:pt x="459" y="346"/>
                    <a:pt x="457" y="346"/>
                  </a:cubicBezTo>
                  <a:cubicBezTo>
                    <a:pt x="449" y="328"/>
                    <a:pt x="460" y="322"/>
                    <a:pt x="453" y="324"/>
                  </a:cubicBezTo>
                  <a:cubicBezTo>
                    <a:pt x="446" y="286"/>
                    <a:pt x="449" y="281"/>
                    <a:pt x="445" y="276"/>
                  </a:cubicBezTo>
                  <a:cubicBezTo>
                    <a:pt x="449" y="241"/>
                    <a:pt x="443" y="235"/>
                    <a:pt x="444" y="230"/>
                  </a:cubicBezTo>
                  <a:cubicBezTo>
                    <a:pt x="450" y="210"/>
                    <a:pt x="442" y="203"/>
                    <a:pt x="449" y="199"/>
                  </a:cubicBezTo>
                  <a:cubicBezTo>
                    <a:pt x="454" y="163"/>
                    <a:pt x="461" y="159"/>
                    <a:pt x="458" y="153"/>
                  </a:cubicBezTo>
                  <a:cubicBezTo>
                    <a:pt x="444" y="191"/>
                    <a:pt x="439" y="200"/>
                    <a:pt x="440" y="211"/>
                  </a:cubicBezTo>
                  <a:cubicBezTo>
                    <a:pt x="435" y="250"/>
                    <a:pt x="436" y="261"/>
                    <a:pt x="437" y="271"/>
                  </a:cubicBezTo>
                  <a:cubicBezTo>
                    <a:pt x="442" y="313"/>
                    <a:pt x="444" y="323"/>
                    <a:pt x="448" y="335"/>
                  </a:cubicBezTo>
                  <a:cubicBezTo>
                    <a:pt x="458" y="387"/>
                    <a:pt x="461" y="393"/>
                    <a:pt x="460" y="398"/>
                  </a:cubicBezTo>
                  <a:cubicBezTo>
                    <a:pt x="473" y="464"/>
                    <a:pt x="476" y="471"/>
                    <a:pt x="475" y="477"/>
                  </a:cubicBezTo>
                  <a:cubicBezTo>
                    <a:pt x="472" y="519"/>
                    <a:pt x="470" y="522"/>
                    <a:pt x="473" y="526"/>
                  </a:cubicBezTo>
                  <a:cubicBezTo>
                    <a:pt x="466" y="546"/>
                    <a:pt x="465" y="547"/>
                    <a:pt x="465" y="548"/>
                  </a:cubicBezTo>
                  <a:cubicBezTo>
                    <a:pt x="459" y="507"/>
                    <a:pt x="462" y="504"/>
                    <a:pt x="463" y="501"/>
                  </a:cubicBezTo>
                  <a:cubicBezTo>
                    <a:pt x="458" y="462"/>
                    <a:pt x="451" y="454"/>
                    <a:pt x="451" y="448"/>
                  </a:cubicBezTo>
                  <a:cubicBezTo>
                    <a:pt x="436" y="412"/>
                    <a:pt x="440" y="409"/>
                    <a:pt x="436" y="405"/>
                  </a:cubicBezTo>
                  <a:cubicBezTo>
                    <a:pt x="427" y="372"/>
                    <a:pt x="429" y="369"/>
                    <a:pt x="426" y="365"/>
                  </a:cubicBezTo>
                  <a:cubicBezTo>
                    <a:pt x="421" y="351"/>
                    <a:pt x="423" y="350"/>
                    <a:pt x="421" y="347"/>
                  </a:cubicBezTo>
                  <a:cubicBezTo>
                    <a:pt x="417" y="313"/>
                    <a:pt x="414" y="309"/>
                    <a:pt x="415" y="305"/>
                  </a:cubicBezTo>
                  <a:cubicBezTo>
                    <a:pt x="416" y="260"/>
                    <a:pt x="418" y="257"/>
                    <a:pt x="414" y="253"/>
                  </a:cubicBezTo>
                  <a:cubicBezTo>
                    <a:pt x="416" y="237"/>
                    <a:pt x="416" y="229"/>
                    <a:pt x="414" y="222"/>
                  </a:cubicBezTo>
                  <a:cubicBezTo>
                    <a:pt x="416" y="200"/>
                    <a:pt x="418" y="197"/>
                    <a:pt x="418" y="194"/>
                  </a:cubicBezTo>
                  <a:cubicBezTo>
                    <a:pt x="414" y="206"/>
                    <a:pt x="410" y="211"/>
                    <a:pt x="412" y="216"/>
                  </a:cubicBezTo>
                  <a:cubicBezTo>
                    <a:pt x="409" y="236"/>
                    <a:pt x="410" y="242"/>
                    <a:pt x="410" y="247"/>
                  </a:cubicBezTo>
                  <a:cubicBezTo>
                    <a:pt x="407" y="327"/>
                    <a:pt x="412" y="332"/>
                    <a:pt x="410" y="335"/>
                  </a:cubicBezTo>
                  <a:cubicBezTo>
                    <a:pt x="414" y="368"/>
                    <a:pt x="422" y="373"/>
                    <a:pt x="420" y="377"/>
                  </a:cubicBezTo>
                  <a:cubicBezTo>
                    <a:pt x="438" y="439"/>
                    <a:pt x="445" y="459"/>
                    <a:pt x="448" y="477"/>
                  </a:cubicBezTo>
                  <a:cubicBezTo>
                    <a:pt x="451" y="509"/>
                    <a:pt x="452" y="514"/>
                    <a:pt x="453" y="518"/>
                  </a:cubicBezTo>
                  <a:cubicBezTo>
                    <a:pt x="449" y="518"/>
                    <a:pt x="452" y="515"/>
                    <a:pt x="448" y="512"/>
                  </a:cubicBezTo>
                  <a:cubicBezTo>
                    <a:pt x="443" y="484"/>
                    <a:pt x="442" y="477"/>
                    <a:pt x="441" y="470"/>
                  </a:cubicBezTo>
                  <a:cubicBezTo>
                    <a:pt x="432" y="436"/>
                    <a:pt x="429" y="432"/>
                    <a:pt x="428" y="428"/>
                  </a:cubicBezTo>
                  <a:cubicBezTo>
                    <a:pt x="416" y="393"/>
                    <a:pt x="413" y="389"/>
                    <a:pt x="414" y="386"/>
                  </a:cubicBezTo>
                  <a:cubicBezTo>
                    <a:pt x="407" y="359"/>
                    <a:pt x="405" y="356"/>
                    <a:pt x="403" y="350"/>
                  </a:cubicBezTo>
                  <a:cubicBezTo>
                    <a:pt x="401" y="334"/>
                    <a:pt x="403" y="333"/>
                    <a:pt x="403" y="333"/>
                  </a:cubicBezTo>
                  <a:cubicBezTo>
                    <a:pt x="401" y="321"/>
                    <a:pt x="400" y="317"/>
                    <a:pt x="399" y="314"/>
                  </a:cubicBezTo>
                  <a:cubicBezTo>
                    <a:pt x="395" y="298"/>
                    <a:pt x="397" y="295"/>
                    <a:pt x="396" y="293"/>
                  </a:cubicBezTo>
                  <a:cubicBezTo>
                    <a:pt x="390" y="256"/>
                    <a:pt x="396" y="250"/>
                    <a:pt x="392" y="243"/>
                  </a:cubicBezTo>
                  <a:cubicBezTo>
                    <a:pt x="394" y="217"/>
                    <a:pt x="395" y="215"/>
                    <a:pt x="395" y="213"/>
                  </a:cubicBezTo>
                  <a:cubicBezTo>
                    <a:pt x="388" y="211"/>
                    <a:pt x="391" y="212"/>
                    <a:pt x="391" y="214"/>
                  </a:cubicBezTo>
                  <a:cubicBezTo>
                    <a:pt x="386" y="231"/>
                    <a:pt x="389" y="235"/>
                    <a:pt x="386" y="237"/>
                  </a:cubicBezTo>
                  <a:cubicBezTo>
                    <a:pt x="387" y="268"/>
                    <a:pt x="385" y="271"/>
                    <a:pt x="388" y="275"/>
                  </a:cubicBezTo>
                  <a:cubicBezTo>
                    <a:pt x="391" y="325"/>
                    <a:pt x="397" y="338"/>
                    <a:pt x="393" y="350"/>
                  </a:cubicBezTo>
                  <a:cubicBezTo>
                    <a:pt x="405" y="382"/>
                    <a:pt x="403" y="390"/>
                    <a:pt x="408" y="398"/>
                  </a:cubicBezTo>
                  <a:cubicBezTo>
                    <a:pt x="419" y="430"/>
                    <a:pt x="421" y="438"/>
                    <a:pt x="423" y="446"/>
                  </a:cubicBezTo>
                  <a:cubicBezTo>
                    <a:pt x="436" y="483"/>
                    <a:pt x="432" y="487"/>
                    <a:pt x="436" y="491"/>
                  </a:cubicBezTo>
                  <a:cubicBezTo>
                    <a:pt x="440" y="554"/>
                    <a:pt x="443" y="558"/>
                    <a:pt x="443" y="562"/>
                  </a:cubicBezTo>
                  <a:cubicBezTo>
                    <a:pt x="428" y="572"/>
                    <a:pt x="429" y="568"/>
                    <a:pt x="430" y="564"/>
                  </a:cubicBezTo>
                  <a:cubicBezTo>
                    <a:pt x="417" y="498"/>
                    <a:pt x="416" y="485"/>
                    <a:pt x="415" y="472"/>
                  </a:cubicBezTo>
                  <a:cubicBezTo>
                    <a:pt x="409" y="449"/>
                    <a:pt x="405" y="442"/>
                    <a:pt x="406" y="436"/>
                  </a:cubicBezTo>
                  <a:cubicBezTo>
                    <a:pt x="401" y="421"/>
                    <a:pt x="398" y="415"/>
                    <a:pt x="398" y="411"/>
                  </a:cubicBezTo>
                  <a:cubicBezTo>
                    <a:pt x="393" y="374"/>
                    <a:pt x="387" y="375"/>
                    <a:pt x="389" y="372"/>
                  </a:cubicBezTo>
                  <a:cubicBezTo>
                    <a:pt x="382" y="312"/>
                    <a:pt x="377" y="293"/>
                    <a:pt x="381" y="275"/>
                  </a:cubicBezTo>
                  <a:cubicBezTo>
                    <a:pt x="385" y="244"/>
                    <a:pt x="380" y="238"/>
                    <a:pt x="383" y="234"/>
                  </a:cubicBezTo>
                  <a:cubicBezTo>
                    <a:pt x="377" y="239"/>
                    <a:pt x="376" y="242"/>
                    <a:pt x="376" y="244"/>
                  </a:cubicBezTo>
                  <a:cubicBezTo>
                    <a:pt x="375" y="300"/>
                    <a:pt x="373" y="312"/>
                    <a:pt x="372" y="324"/>
                  </a:cubicBezTo>
                  <a:cubicBezTo>
                    <a:pt x="386" y="402"/>
                    <a:pt x="389" y="407"/>
                    <a:pt x="389" y="412"/>
                  </a:cubicBezTo>
                  <a:cubicBezTo>
                    <a:pt x="411" y="512"/>
                    <a:pt x="416" y="522"/>
                    <a:pt x="416" y="532"/>
                  </a:cubicBezTo>
                  <a:cubicBezTo>
                    <a:pt x="418" y="573"/>
                    <a:pt x="419" y="584"/>
                    <a:pt x="420" y="595"/>
                  </a:cubicBezTo>
                  <a:cubicBezTo>
                    <a:pt x="411" y="622"/>
                    <a:pt x="419" y="616"/>
                    <a:pt x="413" y="608"/>
                  </a:cubicBezTo>
                  <a:cubicBezTo>
                    <a:pt x="406" y="541"/>
                    <a:pt x="407" y="534"/>
                    <a:pt x="403" y="527"/>
                  </a:cubicBezTo>
                  <a:cubicBezTo>
                    <a:pt x="394" y="499"/>
                    <a:pt x="398" y="493"/>
                    <a:pt x="395" y="486"/>
                  </a:cubicBezTo>
                  <a:cubicBezTo>
                    <a:pt x="376" y="417"/>
                    <a:pt x="378" y="413"/>
                    <a:pt x="374" y="408"/>
                  </a:cubicBezTo>
                  <a:cubicBezTo>
                    <a:pt x="370" y="378"/>
                    <a:pt x="365" y="372"/>
                    <a:pt x="367" y="369"/>
                  </a:cubicBezTo>
                  <a:cubicBezTo>
                    <a:pt x="363" y="308"/>
                    <a:pt x="356" y="298"/>
                    <a:pt x="360" y="290"/>
                  </a:cubicBezTo>
                  <a:cubicBezTo>
                    <a:pt x="362" y="248"/>
                    <a:pt x="362" y="244"/>
                    <a:pt x="362" y="239"/>
                  </a:cubicBezTo>
                  <a:cubicBezTo>
                    <a:pt x="363" y="220"/>
                    <a:pt x="361" y="223"/>
                    <a:pt x="360" y="226"/>
                  </a:cubicBezTo>
                  <a:cubicBezTo>
                    <a:pt x="358" y="241"/>
                    <a:pt x="353" y="244"/>
                    <a:pt x="357" y="248"/>
                  </a:cubicBezTo>
                  <a:cubicBezTo>
                    <a:pt x="352" y="267"/>
                    <a:pt x="356" y="270"/>
                    <a:pt x="351" y="272"/>
                  </a:cubicBezTo>
                  <a:cubicBezTo>
                    <a:pt x="350" y="303"/>
                    <a:pt x="355" y="306"/>
                    <a:pt x="353" y="308"/>
                  </a:cubicBezTo>
                  <a:cubicBezTo>
                    <a:pt x="351" y="332"/>
                    <a:pt x="356" y="338"/>
                    <a:pt x="353" y="342"/>
                  </a:cubicBezTo>
                  <a:cubicBezTo>
                    <a:pt x="363" y="389"/>
                    <a:pt x="362" y="393"/>
                    <a:pt x="367" y="398"/>
                  </a:cubicBezTo>
                  <a:cubicBezTo>
                    <a:pt x="367" y="433"/>
                    <a:pt x="379" y="443"/>
                    <a:pt x="375" y="451"/>
                  </a:cubicBezTo>
                  <a:cubicBezTo>
                    <a:pt x="395" y="536"/>
                    <a:pt x="399" y="541"/>
                    <a:pt x="399" y="545"/>
                  </a:cubicBezTo>
                  <a:cubicBezTo>
                    <a:pt x="400" y="576"/>
                    <a:pt x="402" y="581"/>
                    <a:pt x="406" y="586"/>
                  </a:cubicBezTo>
                  <a:cubicBezTo>
                    <a:pt x="406" y="605"/>
                    <a:pt x="405" y="608"/>
                    <a:pt x="404" y="610"/>
                  </a:cubicBezTo>
                  <a:cubicBezTo>
                    <a:pt x="402" y="627"/>
                    <a:pt x="408" y="632"/>
                    <a:pt x="403" y="635"/>
                  </a:cubicBezTo>
                  <a:cubicBezTo>
                    <a:pt x="396" y="601"/>
                    <a:pt x="401" y="597"/>
                    <a:pt x="398" y="592"/>
                  </a:cubicBezTo>
                  <a:cubicBezTo>
                    <a:pt x="383" y="512"/>
                    <a:pt x="375" y="506"/>
                    <a:pt x="377" y="501"/>
                  </a:cubicBezTo>
                  <a:cubicBezTo>
                    <a:pt x="354" y="435"/>
                    <a:pt x="354" y="416"/>
                    <a:pt x="344" y="395"/>
                  </a:cubicBezTo>
                  <a:cubicBezTo>
                    <a:pt x="338" y="338"/>
                    <a:pt x="338" y="335"/>
                    <a:pt x="339" y="333"/>
                  </a:cubicBezTo>
                  <a:cubicBezTo>
                    <a:pt x="340" y="299"/>
                    <a:pt x="336" y="293"/>
                    <a:pt x="338" y="287"/>
                  </a:cubicBezTo>
                  <a:cubicBezTo>
                    <a:pt x="331" y="289"/>
                    <a:pt x="332" y="300"/>
                    <a:pt x="330" y="310"/>
                  </a:cubicBezTo>
                  <a:cubicBezTo>
                    <a:pt x="334" y="336"/>
                    <a:pt x="329" y="338"/>
                    <a:pt x="333" y="342"/>
                  </a:cubicBezTo>
                  <a:cubicBezTo>
                    <a:pt x="337" y="378"/>
                    <a:pt x="335" y="383"/>
                    <a:pt x="337" y="388"/>
                  </a:cubicBezTo>
                  <a:cubicBezTo>
                    <a:pt x="337" y="409"/>
                    <a:pt x="345" y="415"/>
                    <a:pt x="343" y="420"/>
                  </a:cubicBezTo>
                  <a:cubicBezTo>
                    <a:pt x="357" y="454"/>
                    <a:pt x="351" y="461"/>
                    <a:pt x="357" y="467"/>
                  </a:cubicBezTo>
                  <a:cubicBezTo>
                    <a:pt x="369" y="497"/>
                    <a:pt x="364" y="504"/>
                    <a:pt x="368" y="506"/>
                  </a:cubicBezTo>
                  <a:cubicBezTo>
                    <a:pt x="379" y="543"/>
                    <a:pt x="382" y="551"/>
                    <a:pt x="384" y="558"/>
                  </a:cubicBezTo>
                  <a:cubicBezTo>
                    <a:pt x="390" y="600"/>
                    <a:pt x="393" y="605"/>
                    <a:pt x="388" y="609"/>
                  </a:cubicBezTo>
                  <a:cubicBezTo>
                    <a:pt x="376" y="559"/>
                    <a:pt x="371" y="556"/>
                    <a:pt x="373" y="554"/>
                  </a:cubicBezTo>
                  <a:cubicBezTo>
                    <a:pt x="357" y="504"/>
                    <a:pt x="350" y="497"/>
                    <a:pt x="350" y="491"/>
                  </a:cubicBezTo>
                  <a:cubicBezTo>
                    <a:pt x="323" y="433"/>
                    <a:pt x="327" y="431"/>
                    <a:pt x="324" y="427"/>
                  </a:cubicBezTo>
                  <a:cubicBezTo>
                    <a:pt x="313" y="386"/>
                    <a:pt x="309" y="374"/>
                    <a:pt x="308" y="362"/>
                  </a:cubicBezTo>
                  <a:cubicBezTo>
                    <a:pt x="306" y="320"/>
                    <a:pt x="303" y="314"/>
                    <a:pt x="304" y="308"/>
                  </a:cubicBezTo>
                  <a:cubicBezTo>
                    <a:pt x="303" y="284"/>
                    <a:pt x="306" y="279"/>
                    <a:pt x="306" y="273"/>
                  </a:cubicBezTo>
                  <a:cubicBezTo>
                    <a:pt x="300" y="263"/>
                    <a:pt x="301" y="273"/>
                    <a:pt x="300" y="282"/>
                  </a:cubicBezTo>
                  <a:cubicBezTo>
                    <a:pt x="298" y="301"/>
                    <a:pt x="297" y="305"/>
                    <a:pt x="295" y="310"/>
                  </a:cubicBezTo>
                  <a:cubicBezTo>
                    <a:pt x="307" y="382"/>
                    <a:pt x="302" y="391"/>
                    <a:pt x="310" y="402"/>
                  </a:cubicBezTo>
                  <a:cubicBezTo>
                    <a:pt x="317" y="439"/>
                    <a:pt x="325" y="446"/>
                    <a:pt x="323" y="450"/>
                  </a:cubicBezTo>
                  <a:cubicBezTo>
                    <a:pt x="337" y="478"/>
                    <a:pt x="337" y="489"/>
                    <a:pt x="345" y="500"/>
                  </a:cubicBezTo>
                  <a:cubicBezTo>
                    <a:pt x="352" y="526"/>
                    <a:pt x="359" y="530"/>
                    <a:pt x="355" y="532"/>
                  </a:cubicBezTo>
                  <a:cubicBezTo>
                    <a:pt x="378" y="589"/>
                    <a:pt x="373" y="597"/>
                    <a:pt x="377" y="600"/>
                  </a:cubicBezTo>
                  <a:cubicBezTo>
                    <a:pt x="374" y="595"/>
                    <a:pt x="367" y="591"/>
                    <a:pt x="366" y="588"/>
                  </a:cubicBezTo>
                  <a:cubicBezTo>
                    <a:pt x="355" y="552"/>
                    <a:pt x="348" y="544"/>
                    <a:pt x="350" y="538"/>
                  </a:cubicBezTo>
                  <a:cubicBezTo>
                    <a:pt x="324" y="484"/>
                    <a:pt x="321" y="468"/>
                    <a:pt x="311" y="451"/>
                  </a:cubicBezTo>
                  <a:cubicBezTo>
                    <a:pt x="301" y="423"/>
                    <a:pt x="301" y="419"/>
                    <a:pt x="300" y="415"/>
                  </a:cubicBezTo>
                  <a:cubicBezTo>
                    <a:pt x="290" y="374"/>
                    <a:pt x="287" y="369"/>
                    <a:pt x="289" y="366"/>
                  </a:cubicBezTo>
                  <a:cubicBezTo>
                    <a:pt x="286" y="345"/>
                    <a:pt x="285" y="337"/>
                    <a:pt x="285" y="330"/>
                  </a:cubicBezTo>
                  <a:cubicBezTo>
                    <a:pt x="278" y="309"/>
                    <a:pt x="280" y="316"/>
                    <a:pt x="280" y="319"/>
                  </a:cubicBezTo>
                  <a:cubicBezTo>
                    <a:pt x="279" y="330"/>
                    <a:pt x="279" y="333"/>
                    <a:pt x="279" y="334"/>
                  </a:cubicBezTo>
                  <a:cubicBezTo>
                    <a:pt x="276" y="357"/>
                    <a:pt x="284" y="362"/>
                    <a:pt x="281" y="365"/>
                  </a:cubicBezTo>
                  <a:cubicBezTo>
                    <a:pt x="287" y="400"/>
                    <a:pt x="290" y="404"/>
                    <a:pt x="290" y="407"/>
                  </a:cubicBezTo>
                  <a:cubicBezTo>
                    <a:pt x="314" y="477"/>
                    <a:pt x="313" y="479"/>
                    <a:pt x="313" y="481"/>
                  </a:cubicBezTo>
                  <a:cubicBezTo>
                    <a:pt x="324" y="507"/>
                    <a:pt x="331" y="514"/>
                    <a:pt x="329" y="519"/>
                  </a:cubicBezTo>
                  <a:cubicBezTo>
                    <a:pt x="359" y="601"/>
                    <a:pt x="365" y="601"/>
                    <a:pt x="364" y="609"/>
                  </a:cubicBezTo>
                  <a:cubicBezTo>
                    <a:pt x="371" y="640"/>
                    <a:pt x="372" y="643"/>
                    <a:pt x="374" y="646"/>
                  </a:cubicBezTo>
                  <a:cubicBezTo>
                    <a:pt x="376" y="667"/>
                    <a:pt x="377" y="669"/>
                    <a:pt x="374" y="671"/>
                  </a:cubicBezTo>
                  <a:cubicBezTo>
                    <a:pt x="375" y="687"/>
                    <a:pt x="374" y="690"/>
                    <a:pt x="375" y="692"/>
                  </a:cubicBezTo>
                  <a:cubicBezTo>
                    <a:pt x="370" y="713"/>
                    <a:pt x="369" y="717"/>
                    <a:pt x="367" y="715"/>
                  </a:cubicBezTo>
                  <a:cubicBezTo>
                    <a:pt x="363" y="675"/>
                    <a:pt x="362" y="670"/>
                    <a:pt x="363" y="666"/>
                  </a:cubicBezTo>
                  <a:cubicBezTo>
                    <a:pt x="352" y="608"/>
                    <a:pt x="345" y="610"/>
                    <a:pt x="346" y="605"/>
                  </a:cubicBezTo>
                  <a:cubicBezTo>
                    <a:pt x="334" y="572"/>
                    <a:pt x="329" y="574"/>
                    <a:pt x="329" y="568"/>
                  </a:cubicBezTo>
                  <a:cubicBezTo>
                    <a:pt x="310" y="526"/>
                    <a:pt x="303" y="521"/>
                    <a:pt x="305" y="517"/>
                  </a:cubicBezTo>
                  <a:cubicBezTo>
                    <a:pt x="290" y="492"/>
                    <a:pt x="293" y="489"/>
                    <a:pt x="289" y="484"/>
                  </a:cubicBezTo>
                  <a:cubicBezTo>
                    <a:pt x="272" y="442"/>
                    <a:pt x="272" y="433"/>
                    <a:pt x="267" y="424"/>
                  </a:cubicBezTo>
                  <a:cubicBezTo>
                    <a:pt x="263" y="382"/>
                    <a:pt x="261" y="377"/>
                    <a:pt x="262" y="373"/>
                  </a:cubicBezTo>
                  <a:cubicBezTo>
                    <a:pt x="263" y="332"/>
                    <a:pt x="259" y="327"/>
                    <a:pt x="260" y="323"/>
                  </a:cubicBezTo>
                  <a:cubicBezTo>
                    <a:pt x="255" y="324"/>
                    <a:pt x="255" y="328"/>
                    <a:pt x="258" y="332"/>
                  </a:cubicBezTo>
                  <a:cubicBezTo>
                    <a:pt x="253" y="357"/>
                    <a:pt x="255" y="358"/>
                    <a:pt x="255" y="359"/>
                  </a:cubicBezTo>
                  <a:cubicBezTo>
                    <a:pt x="256" y="372"/>
                    <a:pt x="254" y="373"/>
                    <a:pt x="255" y="376"/>
                  </a:cubicBezTo>
                  <a:cubicBezTo>
                    <a:pt x="262" y="413"/>
                    <a:pt x="257" y="421"/>
                    <a:pt x="262" y="430"/>
                  </a:cubicBezTo>
                  <a:cubicBezTo>
                    <a:pt x="271" y="463"/>
                    <a:pt x="270" y="468"/>
                    <a:pt x="276" y="474"/>
                  </a:cubicBezTo>
                  <a:cubicBezTo>
                    <a:pt x="293" y="525"/>
                    <a:pt x="305" y="537"/>
                    <a:pt x="308" y="549"/>
                  </a:cubicBezTo>
                  <a:cubicBezTo>
                    <a:pt x="326" y="593"/>
                    <a:pt x="338" y="598"/>
                    <a:pt x="333" y="600"/>
                  </a:cubicBezTo>
                  <a:cubicBezTo>
                    <a:pt x="344" y="639"/>
                    <a:pt x="350" y="643"/>
                    <a:pt x="348" y="645"/>
                  </a:cubicBezTo>
                  <a:cubicBezTo>
                    <a:pt x="360" y="675"/>
                    <a:pt x="349" y="681"/>
                    <a:pt x="356" y="679"/>
                  </a:cubicBezTo>
                  <a:cubicBezTo>
                    <a:pt x="356" y="718"/>
                    <a:pt x="357" y="722"/>
                    <a:pt x="358" y="727"/>
                  </a:cubicBezTo>
                  <a:cubicBezTo>
                    <a:pt x="355" y="728"/>
                    <a:pt x="353" y="720"/>
                    <a:pt x="355" y="712"/>
                  </a:cubicBezTo>
                  <a:cubicBezTo>
                    <a:pt x="344" y="656"/>
                    <a:pt x="337" y="650"/>
                    <a:pt x="339" y="647"/>
                  </a:cubicBezTo>
                  <a:cubicBezTo>
                    <a:pt x="327" y="614"/>
                    <a:pt x="329" y="612"/>
                    <a:pt x="327" y="609"/>
                  </a:cubicBezTo>
                  <a:cubicBezTo>
                    <a:pt x="296" y="547"/>
                    <a:pt x="292" y="535"/>
                    <a:pt x="286" y="521"/>
                  </a:cubicBezTo>
                  <a:cubicBezTo>
                    <a:pt x="264" y="475"/>
                    <a:pt x="265" y="471"/>
                    <a:pt x="260" y="465"/>
                  </a:cubicBezTo>
                  <a:cubicBezTo>
                    <a:pt x="247" y="411"/>
                    <a:pt x="246" y="405"/>
                    <a:pt x="244" y="399"/>
                  </a:cubicBezTo>
                  <a:cubicBezTo>
                    <a:pt x="237" y="392"/>
                    <a:pt x="243" y="396"/>
                    <a:pt x="240" y="399"/>
                  </a:cubicBezTo>
                  <a:cubicBezTo>
                    <a:pt x="245" y="450"/>
                    <a:pt x="252" y="456"/>
                    <a:pt x="251" y="460"/>
                  </a:cubicBezTo>
                  <a:cubicBezTo>
                    <a:pt x="278" y="524"/>
                    <a:pt x="284" y="536"/>
                    <a:pt x="288" y="548"/>
                  </a:cubicBezTo>
                  <a:cubicBezTo>
                    <a:pt x="302" y="574"/>
                    <a:pt x="305" y="577"/>
                    <a:pt x="303" y="579"/>
                  </a:cubicBezTo>
                  <a:cubicBezTo>
                    <a:pt x="316" y="612"/>
                    <a:pt x="323" y="618"/>
                    <a:pt x="323" y="624"/>
                  </a:cubicBezTo>
                  <a:cubicBezTo>
                    <a:pt x="325" y="635"/>
                    <a:pt x="328" y="634"/>
                    <a:pt x="329" y="635"/>
                  </a:cubicBezTo>
                  <a:cubicBezTo>
                    <a:pt x="329" y="647"/>
                    <a:pt x="332" y="649"/>
                    <a:pt x="330" y="651"/>
                  </a:cubicBezTo>
                  <a:cubicBezTo>
                    <a:pt x="342" y="695"/>
                    <a:pt x="341" y="702"/>
                    <a:pt x="346" y="710"/>
                  </a:cubicBezTo>
                  <a:cubicBezTo>
                    <a:pt x="344" y="729"/>
                    <a:pt x="346" y="732"/>
                    <a:pt x="343" y="730"/>
                  </a:cubicBezTo>
                  <a:cubicBezTo>
                    <a:pt x="342" y="696"/>
                    <a:pt x="336" y="691"/>
                    <a:pt x="340" y="688"/>
                  </a:cubicBezTo>
                  <a:cubicBezTo>
                    <a:pt x="322" y="644"/>
                    <a:pt x="323" y="635"/>
                    <a:pt x="319" y="625"/>
                  </a:cubicBezTo>
                  <a:cubicBezTo>
                    <a:pt x="304" y="603"/>
                    <a:pt x="309" y="596"/>
                    <a:pt x="304" y="598"/>
                  </a:cubicBezTo>
                  <a:cubicBezTo>
                    <a:pt x="283" y="562"/>
                    <a:pt x="281" y="562"/>
                    <a:pt x="280" y="557"/>
                  </a:cubicBezTo>
                  <a:cubicBezTo>
                    <a:pt x="239" y="483"/>
                    <a:pt x="234" y="468"/>
                    <a:pt x="227" y="453"/>
                  </a:cubicBezTo>
                  <a:cubicBezTo>
                    <a:pt x="222" y="406"/>
                    <a:pt x="214" y="401"/>
                    <a:pt x="217" y="399"/>
                  </a:cubicBezTo>
                  <a:cubicBezTo>
                    <a:pt x="210" y="368"/>
                    <a:pt x="206" y="371"/>
                    <a:pt x="209" y="374"/>
                  </a:cubicBezTo>
                  <a:cubicBezTo>
                    <a:pt x="211" y="412"/>
                    <a:pt x="214" y="416"/>
                    <a:pt x="212" y="419"/>
                  </a:cubicBezTo>
                  <a:cubicBezTo>
                    <a:pt x="217" y="447"/>
                    <a:pt x="220" y="451"/>
                    <a:pt x="218" y="454"/>
                  </a:cubicBezTo>
                  <a:cubicBezTo>
                    <a:pt x="237" y="486"/>
                    <a:pt x="228" y="488"/>
                    <a:pt x="233" y="492"/>
                  </a:cubicBezTo>
                  <a:cubicBezTo>
                    <a:pt x="243" y="506"/>
                    <a:pt x="241" y="507"/>
                    <a:pt x="243" y="510"/>
                  </a:cubicBezTo>
                  <a:cubicBezTo>
                    <a:pt x="273" y="563"/>
                    <a:pt x="281" y="573"/>
                    <a:pt x="290" y="592"/>
                  </a:cubicBezTo>
                  <a:cubicBezTo>
                    <a:pt x="313" y="641"/>
                    <a:pt x="320" y="646"/>
                    <a:pt x="317" y="650"/>
                  </a:cubicBezTo>
                  <a:cubicBezTo>
                    <a:pt x="324" y="674"/>
                    <a:pt x="328" y="677"/>
                    <a:pt x="326" y="679"/>
                  </a:cubicBezTo>
                  <a:cubicBezTo>
                    <a:pt x="331" y="728"/>
                    <a:pt x="335" y="734"/>
                    <a:pt x="335" y="739"/>
                  </a:cubicBezTo>
                  <a:cubicBezTo>
                    <a:pt x="329" y="772"/>
                    <a:pt x="335" y="778"/>
                    <a:pt x="329" y="782"/>
                  </a:cubicBezTo>
                  <a:cubicBezTo>
                    <a:pt x="329" y="760"/>
                    <a:pt x="324" y="756"/>
                    <a:pt x="326" y="754"/>
                  </a:cubicBezTo>
                  <a:cubicBezTo>
                    <a:pt x="316" y="694"/>
                    <a:pt x="311" y="688"/>
                    <a:pt x="312" y="684"/>
                  </a:cubicBezTo>
                  <a:cubicBezTo>
                    <a:pt x="303" y="664"/>
                    <a:pt x="300" y="660"/>
                    <a:pt x="297" y="655"/>
                  </a:cubicBezTo>
                  <a:cubicBezTo>
                    <a:pt x="277" y="614"/>
                    <a:pt x="276" y="603"/>
                    <a:pt x="266" y="592"/>
                  </a:cubicBezTo>
                  <a:cubicBezTo>
                    <a:pt x="229" y="512"/>
                    <a:pt x="224" y="509"/>
                    <a:pt x="226" y="507"/>
                  </a:cubicBezTo>
                  <a:cubicBezTo>
                    <a:pt x="219" y="487"/>
                    <a:pt x="218" y="484"/>
                    <a:pt x="215" y="481"/>
                  </a:cubicBezTo>
                  <a:cubicBezTo>
                    <a:pt x="207" y="434"/>
                    <a:pt x="204" y="427"/>
                    <a:pt x="203" y="421"/>
                  </a:cubicBezTo>
                  <a:cubicBezTo>
                    <a:pt x="200" y="407"/>
                    <a:pt x="202" y="403"/>
                    <a:pt x="198" y="400"/>
                  </a:cubicBezTo>
                  <a:cubicBezTo>
                    <a:pt x="196" y="424"/>
                    <a:pt x="202" y="423"/>
                    <a:pt x="200" y="426"/>
                  </a:cubicBezTo>
                  <a:cubicBezTo>
                    <a:pt x="204" y="466"/>
                    <a:pt x="207" y="469"/>
                    <a:pt x="205" y="471"/>
                  </a:cubicBezTo>
                  <a:cubicBezTo>
                    <a:pt x="232" y="535"/>
                    <a:pt x="234" y="550"/>
                    <a:pt x="247" y="566"/>
                  </a:cubicBezTo>
                  <a:cubicBezTo>
                    <a:pt x="301" y="688"/>
                    <a:pt x="306" y="693"/>
                    <a:pt x="305" y="698"/>
                  </a:cubicBezTo>
                  <a:cubicBezTo>
                    <a:pt x="318" y="764"/>
                    <a:pt x="321" y="768"/>
                    <a:pt x="316" y="771"/>
                  </a:cubicBezTo>
                  <a:cubicBezTo>
                    <a:pt x="320" y="797"/>
                    <a:pt x="318" y="798"/>
                    <a:pt x="320" y="800"/>
                  </a:cubicBezTo>
                  <a:cubicBezTo>
                    <a:pt x="311" y="765"/>
                    <a:pt x="308" y="755"/>
                    <a:pt x="311" y="746"/>
                  </a:cubicBezTo>
                  <a:cubicBezTo>
                    <a:pt x="292" y="699"/>
                    <a:pt x="295" y="695"/>
                    <a:pt x="291" y="689"/>
                  </a:cubicBezTo>
                  <a:cubicBezTo>
                    <a:pt x="279" y="664"/>
                    <a:pt x="281" y="659"/>
                    <a:pt x="274" y="652"/>
                  </a:cubicBezTo>
                  <a:cubicBezTo>
                    <a:pt x="272" y="634"/>
                    <a:pt x="265" y="630"/>
                    <a:pt x="264" y="627"/>
                  </a:cubicBezTo>
                  <a:cubicBezTo>
                    <a:pt x="258" y="606"/>
                    <a:pt x="250" y="601"/>
                    <a:pt x="253" y="598"/>
                  </a:cubicBezTo>
                  <a:cubicBezTo>
                    <a:pt x="219" y="535"/>
                    <a:pt x="210" y="531"/>
                    <a:pt x="213" y="526"/>
                  </a:cubicBezTo>
                  <a:cubicBezTo>
                    <a:pt x="196" y="496"/>
                    <a:pt x="200" y="495"/>
                    <a:pt x="199" y="493"/>
                  </a:cubicBezTo>
                  <a:cubicBezTo>
                    <a:pt x="188" y="444"/>
                    <a:pt x="183" y="435"/>
                    <a:pt x="184" y="427"/>
                  </a:cubicBezTo>
                  <a:cubicBezTo>
                    <a:pt x="176" y="409"/>
                    <a:pt x="175" y="415"/>
                    <a:pt x="176" y="421"/>
                  </a:cubicBezTo>
                  <a:cubicBezTo>
                    <a:pt x="180" y="443"/>
                    <a:pt x="180" y="448"/>
                    <a:pt x="180" y="452"/>
                  </a:cubicBezTo>
                  <a:cubicBezTo>
                    <a:pt x="181" y="498"/>
                    <a:pt x="184" y="526"/>
                    <a:pt x="195" y="545"/>
                  </a:cubicBezTo>
                  <a:cubicBezTo>
                    <a:pt x="206" y="572"/>
                    <a:pt x="208" y="569"/>
                    <a:pt x="211" y="577"/>
                  </a:cubicBezTo>
                  <a:cubicBezTo>
                    <a:pt x="236" y="627"/>
                    <a:pt x="240" y="630"/>
                    <a:pt x="238" y="632"/>
                  </a:cubicBezTo>
                  <a:cubicBezTo>
                    <a:pt x="260" y="671"/>
                    <a:pt x="263" y="679"/>
                    <a:pt x="270" y="687"/>
                  </a:cubicBezTo>
                  <a:cubicBezTo>
                    <a:pt x="277" y="703"/>
                    <a:pt x="278" y="705"/>
                    <a:pt x="280" y="707"/>
                  </a:cubicBezTo>
                  <a:cubicBezTo>
                    <a:pt x="284" y="736"/>
                    <a:pt x="293" y="745"/>
                    <a:pt x="290" y="751"/>
                  </a:cubicBezTo>
                  <a:cubicBezTo>
                    <a:pt x="300" y="786"/>
                    <a:pt x="298" y="788"/>
                    <a:pt x="301" y="790"/>
                  </a:cubicBezTo>
                  <a:cubicBezTo>
                    <a:pt x="285" y="760"/>
                    <a:pt x="280" y="751"/>
                    <a:pt x="281" y="743"/>
                  </a:cubicBezTo>
                  <a:cubicBezTo>
                    <a:pt x="267" y="717"/>
                    <a:pt x="263" y="712"/>
                    <a:pt x="264" y="709"/>
                  </a:cubicBezTo>
                  <a:cubicBezTo>
                    <a:pt x="248" y="682"/>
                    <a:pt x="246" y="670"/>
                    <a:pt x="242" y="658"/>
                  </a:cubicBezTo>
                  <a:cubicBezTo>
                    <a:pt x="179" y="534"/>
                    <a:pt x="172" y="518"/>
                    <a:pt x="162" y="502"/>
                  </a:cubicBezTo>
                  <a:cubicBezTo>
                    <a:pt x="145" y="444"/>
                    <a:pt x="148" y="430"/>
                    <a:pt x="143" y="415"/>
                  </a:cubicBezTo>
                  <a:cubicBezTo>
                    <a:pt x="140" y="444"/>
                    <a:pt x="143" y="452"/>
                    <a:pt x="143" y="459"/>
                  </a:cubicBezTo>
                  <a:cubicBezTo>
                    <a:pt x="153" y="499"/>
                    <a:pt x="156" y="503"/>
                    <a:pt x="155" y="507"/>
                  </a:cubicBezTo>
                  <a:cubicBezTo>
                    <a:pt x="184" y="563"/>
                    <a:pt x="185" y="565"/>
                    <a:pt x="185" y="569"/>
                  </a:cubicBezTo>
                  <a:cubicBezTo>
                    <a:pt x="202" y="603"/>
                    <a:pt x="208" y="605"/>
                    <a:pt x="207" y="612"/>
                  </a:cubicBezTo>
                  <a:cubicBezTo>
                    <a:pt x="217" y="641"/>
                    <a:pt x="230" y="639"/>
                    <a:pt x="224" y="644"/>
                  </a:cubicBezTo>
                  <a:cubicBezTo>
                    <a:pt x="287" y="796"/>
                    <a:pt x="292" y="802"/>
                    <a:pt x="291" y="807"/>
                  </a:cubicBezTo>
                  <a:cubicBezTo>
                    <a:pt x="298" y="844"/>
                    <a:pt x="299" y="847"/>
                    <a:pt x="297" y="849"/>
                  </a:cubicBezTo>
                  <a:cubicBezTo>
                    <a:pt x="295" y="844"/>
                    <a:pt x="294" y="840"/>
                    <a:pt x="292" y="836"/>
                  </a:cubicBezTo>
                  <a:cubicBezTo>
                    <a:pt x="285" y="809"/>
                    <a:pt x="281" y="804"/>
                    <a:pt x="278" y="799"/>
                  </a:cubicBezTo>
                  <a:cubicBezTo>
                    <a:pt x="255" y="746"/>
                    <a:pt x="249" y="747"/>
                    <a:pt x="250" y="741"/>
                  </a:cubicBezTo>
                  <a:cubicBezTo>
                    <a:pt x="223" y="694"/>
                    <a:pt x="225" y="692"/>
                    <a:pt x="223" y="689"/>
                  </a:cubicBezTo>
                  <a:cubicBezTo>
                    <a:pt x="216" y="674"/>
                    <a:pt x="215" y="671"/>
                    <a:pt x="212" y="667"/>
                  </a:cubicBezTo>
                  <a:cubicBezTo>
                    <a:pt x="201" y="644"/>
                    <a:pt x="195" y="640"/>
                    <a:pt x="198" y="638"/>
                  </a:cubicBezTo>
                  <a:cubicBezTo>
                    <a:pt x="149" y="549"/>
                    <a:pt x="156" y="559"/>
                    <a:pt x="157" y="567"/>
                  </a:cubicBezTo>
                  <a:cubicBezTo>
                    <a:pt x="160" y="580"/>
                    <a:pt x="164" y="583"/>
                    <a:pt x="165" y="586"/>
                  </a:cubicBezTo>
                  <a:cubicBezTo>
                    <a:pt x="177" y="613"/>
                    <a:pt x="172" y="614"/>
                    <a:pt x="179" y="618"/>
                  </a:cubicBezTo>
                  <a:cubicBezTo>
                    <a:pt x="187" y="642"/>
                    <a:pt x="191" y="644"/>
                    <a:pt x="192" y="647"/>
                  </a:cubicBezTo>
                  <a:cubicBezTo>
                    <a:pt x="208" y="677"/>
                    <a:pt x="206" y="681"/>
                    <a:pt x="209" y="680"/>
                  </a:cubicBezTo>
                  <a:cubicBezTo>
                    <a:pt x="229" y="715"/>
                    <a:pt x="236" y="735"/>
                    <a:pt x="245" y="754"/>
                  </a:cubicBezTo>
                  <a:cubicBezTo>
                    <a:pt x="265" y="789"/>
                    <a:pt x="268" y="793"/>
                    <a:pt x="268" y="796"/>
                  </a:cubicBezTo>
                  <a:cubicBezTo>
                    <a:pt x="284" y="831"/>
                    <a:pt x="281" y="834"/>
                    <a:pt x="283" y="837"/>
                  </a:cubicBezTo>
                  <a:cubicBezTo>
                    <a:pt x="287" y="855"/>
                    <a:pt x="283" y="857"/>
                    <a:pt x="287" y="859"/>
                  </a:cubicBezTo>
                  <a:cubicBezTo>
                    <a:pt x="285" y="886"/>
                    <a:pt x="282" y="878"/>
                    <a:pt x="285" y="870"/>
                  </a:cubicBezTo>
                  <a:cubicBezTo>
                    <a:pt x="268" y="821"/>
                    <a:pt x="270" y="819"/>
                    <a:pt x="268" y="816"/>
                  </a:cubicBezTo>
                  <a:cubicBezTo>
                    <a:pt x="259" y="786"/>
                    <a:pt x="252" y="782"/>
                    <a:pt x="251" y="779"/>
                  </a:cubicBezTo>
                  <a:cubicBezTo>
                    <a:pt x="234" y="751"/>
                    <a:pt x="238" y="749"/>
                    <a:pt x="234" y="745"/>
                  </a:cubicBezTo>
                  <a:cubicBezTo>
                    <a:pt x="205" y="692"/>
                    <a:pt x="202" y="688"/>
                    <a:pt x="199" y="684"/>
                  </a:cubicBezTo>
                  <a:cubicBezTo>
                    <a:pt x="177" y="630"/>
                    <a:pt x="166" y="611"/>
                    <a:pt x="158" y="593"/>
                  </a:cubicBezTo>
                  <a:cubicBezTo>
                    <a:pt x="147" y="546"/>
                    <a:pt x="142" y="548"/>
                    <a:pt x="140" y="540"/>
                  </a:cubicBezTo>
                  <a:cubicBezTo>
                    <a:pt x="140" y="522"/>
                    <a:pt x="138" y="522"/>
                    <a:pt x="136" y="521"/>
                  </a:cubicBezTo>
                  <a:cubicBezTo>
                    <a:pt x="130" y="496"/>
                    <a:pt x="129" y="493"/>
                    <a:pt x="131" y="490"/>
                  </a:cubicBezTo>
                  <a:cubicBezTo>
                    <a:pt x="122" y="493"/>
                    <a:pt x="128" y="497"/>
                    <a:pt x="125" y="499"/>
                  </a:cubicBezTo>
                  <a:cubicBezTo>
                    <a:pt x="131" y="527"/>
                    <a:pt x="132" y="536"/>
                    <a:pt x="136" y="545"/>
                  </a:cubicBezTo>
                  <a:cubicBezTo>
                    <a:pt x="139" y="569"/>
                    <a:pt x="140" y="574"/>
                    <a:pt x="139" y="580"/>
                  </a:cubicBezTo>
                  <a:cubicBezTo>
                    <a:pt x="160" y="639"/>
                    <a:pt x="161" y="642"/>
                    <a:pt x="159" y="645"/>
                  </a:cubicBezTo>
                  <a:cubicBezTo>
                    <a:pt x="169" y="668"/>
                    <a:pt x="176" y="672"/>
                    <a:pt x="172" y="674"/>
                  </a:cubicBezTo>
                  <a:cubicBezTo>
                    <a:pt x="200" y="724"/>
                    <a:pt x="201" y="738"/>
                    <a:pt x="214" y="755"/>
                  </a:cubicBezTo>
                  <a:cubicBezTo>
                    <a:pt x="236" y="805"/>
                    <a:pt x="246" y="814"/>
                    <a:pt x="247" y="821"/>
                  </a:cubicBezTo>
                  <a:cubicBezTo>
                    <a:pt x="268" y="868"/>
                    <a:pt x="261" y="870"/>
                    <a:pt x="266" y="874"/>
                  </a:cubicBezTo>
                  <a:cubicBezTo>
                    <a:pt x="224" y="800"/>
                    <a:pt x="220" y="795"/>
                    <a:pt x="217" y="789"/>
                  </a:cubicBezTo>
                  <a:cubicBezTo>
                    <a:pt x="185" y="740"/>
                    <a:pt x="190" y="733"/>
                    <a:pt x="185" y="736"/>
                  </a:cubicBezTo>
                  <a:cubicBezTo>
                    <a:pt x="171" y="702"/>
                    <a:pt x="168" y="697"/>
                    <a:pt x="166" y="693"/>
                  </a:cubicBezTo>
                  <a:cubicBezTo>
                    <a:pt x="134" y="606"/>
                    <a:pt x="125" y="601"/>
                    <a:pt x="129" y="597"/>
                  </a:cubicBezTo>
                  <a:cubicBezTo>
                    <a:pt x="119" y="542"/>
                    <a:pt x="118" y="540"/>
                    <a:pt x="116" y="538"/>
                  </a:cubicBezTo>
                  <a:cubicBezTo>
                    <a:pt x="111" y="539"/>
                    <a:pt x="113" y="558"/>
                    <a:pt x="117" y="576"/>
                  </a:cubicBezTo>
                  <a:cubicBezTo>
                    <a:pt x="141" y="650"/>
                    <a:pt x="140" y="667"/>
                    <a:pt x="151" y="685"/>
                  </a:cubicBezTo>
                  <a:cubicBezTo>
                    <a:pt x="194" y="767"/>
                    <a:pt x="201" y="774"/>
                    <a:pt x="207" y="789"/>
                  </a:cubicBezTo>
                  <a:cubicBezTo>
                    <a:pt x="228" y="836"/>
                    <a:pt x="240" y="840"/>
                    <a:pt x="235" y="842"/>
                  </a:cubicBezTo>
                  <a:cubicBezTo>
                    <a:pt x="251" y="882"/>
                    <a:pt x="258" y="889"/>
                    <a:pt x="255" y="894"/>
                  </a:cubicBezTo>
                  <a:cubicBezTo>
                    <a:pt x="228" y="846"/>
                    <a:pt x="227" y="844"/>
                    <a:pt x="225" y="842"/>
                  </a:cubicBezTo>
                  <a:cubicBezTo>
                    <a:pt x="212" y="821"/>
                    <a:pt x="210" y="822"/>
                    <a:pt x="209" y="820"/>
                  </a:cubicBezTo>
                  <a:cubicBezTo>
                    <a:pt x="166" y="769"/>
                    <a:pt x="157" y="757"/>
                    <a:pt x="144" y="743"/>
                  </a:cubicBezTo>
                  <a:cubicBezTo>
                    <a:pt x="123" y="700"/>
                    <a:pt x="116" y="696"/>
                    <a:pt x="115" y="693"/>
                  </a:cubicBezTo>
                  <a:cubicBezTo>
                    <a:pt x="107" y="669"/>
                    <a:pt x="105" y="663"/>
                    <a:pt x="101" y="657"/>
                  </a:cubicBezTo>
                  <a:cubicBezTo>
                    <a:pt x="96" y="630"/>
                    <a:pt x="93" y="623"/>
                    <a:pt x="91" y="615"/>
                  </a:cubicBezTo>
                  <a:cubicBezTo>
                    <a:pt x="87" y="604"/>
                    <a:pt x="82" y="608"/>
                    <a:pt x="85" y="614"/>
                  </a:cubicBezTo>
                  <a:cubicBezTo>
                    <a:pt x="95" y="654"/>
                    <a:pt x="92" y="660"/>
                    <a:pt x="95" y="666"/>
                  </a:cubicBezTo>
                  <a:cubicBezTo>
                    <a:pt x="154" y="770"/>
                    <a:pt x="155" y="771"/>
                    <a:pt x="161" y="778"/>
                  </a:cubicBezTo>
                  <a:cubicBezTo>
                    <a:pt x="204" y="829"/>
                    <a:pt x="208" y="830"/>
                    <a:pt x="211" y="836"/>
                  </a:cubicBezTo>
                  <a:cubicBezTo>
                    <a:pt x="249" y="919"/>
                    <a:pt x="255" y="928"/>
                    <a:pt x="253" y="935"/>
                  </a:cubicBezTo>
                  <a:cubicBezTo>
                    <a:pt x="253" y="956"/>
                    <a:pt x="256" y="954"/>
                    <a:pt x="252" y="951"/>
                  </a:cubicBezTo>
                  <a:cubicBezTo>
                    <a:pt x="255" y="941"/>
                    <a:pt x="249" y="937"/>
                    <a:pt x="247" y="934"/>
                  </a:cubicBezTo>
                  <a:cubicBezTo>
                    <a:pt x="223" y="877"/>
                    <a:pt x="219" y="872"/>
                    <a:pt x="216" y="866"/>
                  </a:cubicBezTo>
                  <a:cubicBezTo>
                    <a:pt x="166" y="796"/>
                    <a:pt x="160" y="792"/>
                    <a:pt x="155" y="782"/>
                  </a:cubicBezTo>
                  <a:cubicBezTo>
                    <a:pt x="107" y="716"/>
                    <a:pt x="103" y="719"/>
                    <a:pt x="103" y="714"/>
                  </a:cubicBezTo>
                  <a:cubicBezTo>
                    <a:pt x="85" y="675"/>
                    <a:pt x="83" y="673"/>
                    <a:pt x="82" y="671"/>
                  </a:cubicBezTo>
                  <a:cubicBezTo>
                    <a:pt x="79" y="658"/>
                    <a:pt x="74" y="655"/>
                    <a:pt x="76" y="653"/>
                  </a:cubicBezTo>
                  <a:cubicBezTo>
                    <a:pt x="72" y="651"/>
                    <a:pt x="73" y="653"/>
                    <a:pt x="70" y="654"/>
                  </a:cubicBezTo>
                  <a:cubicBezTo>
                    <a:pt x="78" y="674"/>
                    <a:pt x="75" y="677"/>
                    <a:pt x="80" y="682"/>
                  </a:cubicBezTo>
                  <a:cubicBezTo>
                    <a:pt x="93" y="713"/>
                    <a:pt x="99" y="721"/>
                    <a:pt x="102" y="730"/>
                  </a:cubicBezTo>
                  <a:cubicBezTo>
                    <a:pt x="168" y="818"/>
                    <a:pt x="173" y="816"/>
                    <a:pt x="176" y="821"/>
                  </a:cubicBezTo>
                  <a:cubicBezTo>
                    <a:pt x="206" y="868"/>
                    <a:pt x="208" y="871"/>
                    <a:pt x="210" y="875"/>
                  </a:cubicBezTo>
                  <a:cubicBezTo>
                    <a:pt x="237" y="926"/>
                    <a:pt x="238" y="934"/>
                    <a:pt x="240" y="942"/>
                  </a:cubicBezTo>
                  <a:cubicBezTo>
                    <a:pt x="254" y="974"/>
                    <a:pt x="251" y="976"/>
                    <a:pt x="252" y="978"/>
                  </a:cubicBezTo>
                  <a:cubicBezTo>
                    <a:pt x="244" y="978"/>
                    <a:pt x="245" y="972"/>
                    <a:pt x="245" y="965"/>
                  </a:cubicBezTo>
                  <a:cubicBezTo>
                    <a:pt x="220" y="909"/>
                    <a:pt x="215" y="897"/>
                    <a:pt x="207" y="885"/>
                  </a:cubicBezTo>
                  <a:cubicBezTo>
                    <a:pt x="195" y="866"/>
                    <a:pt x="195" y="864"/>
                    <a:pt x="193" y="865"/>
                  </a:cubicBezTo>
                  <a:cubicBezTo>
                    <a:pt x="179" y="855"/>
                    <a:pt x="185" y="844"/>
                    <a:pt x="180" y="848"/>
                  </a:cubicBezTo>
                  <a:cubicBezTo>
                    <a:pt x="148" y="807"/>
                    <a:pt x="140" y="795"/>
                    <a:pt x="131" y="783"/>
                  </a:cubicBezTo>
                  <a:cubicBezTo>
                    <a:pt x="118" y="762"/>
                    <a:pt x="110" y="755"/>
                    <a:pt x="106" y="749"/>
                  </a:cubicBezTo>
                  <a:cubicBezTo>
                    <a:pt x="80" y="696"/>
                    <a:pt x="80" y="694"/>
                    <a:pt x="80" y="692"/>
                  </a:cubicBezTo>
                  <a:cubicBezTo>
                    <a:pt x="71" y="664"/>
                    <a:pt x="69" y="658"/>
                    <a:pt x="65" y="661"/>
                  </a:cubicBezTo>
                  <a:cubicBezTo>
                    <a:pt x="71" y="688"/>
                    <a:pt x="73" y="693"/>
                    <a:pt x="76" y="697"/>
                  </a:cubicBezTo>
                  <a:cubicBezTo>
                    <a:pt x="113" y="772"/>
                    <a:pt x="120" y="781"/>
                    <a:pt x="125" y="789"/>
                  </a:cubicBezTo>
                  <a:cubicBezTo>
                    <a:pt x="135" y="803"/>
                    <a:pt x="136" y="809"/>
                    <a:pt x="140" y="813"/>
                  </a:cubicBezTo>
                  <a:cubicBezTo>
                    <a:pt x="178" y="859"/>
                    <a:pt x="181" y="858"/>
                    <a:pt x="179" y="860"/>
                  </a:cubicBezTo>
                  <a:cubicBezTo>
                    <a:pt x="193" y="881"/>
                    <a:pt x="195" y="882"/>
                    <a:pt x="198" y="889"/>
                  </a:cubicBezTo>
                  <a:cubicBezTo>
                    <a:pt x="227" y="944"/>
                    <a:pt x="231" y="952"/>
                    <a:pt x="235" y="961"/>
                  </a:cubicBezTo>
                  <a:cubicBezTo>
                    <a:pt x="244" y="999"/>
                    <a:pt x="243" y="1002"/>
                    <a:pt x="242" y="1005"/>
                  </a:cubicBezTo>
                  <a:cubicBezTo>
                    <a:pt x="238" y="996"/>
                    <a:pt x="233" y="991"/>
                    <a:pt x="234" y="988"/>
                  </a:cubicBezTo>
                  <a:cubicBezTo>
                    <a:pt x="225" y="962"/>
                    <a:pt x="224" y="959"/>
                    <a:pt x="222" y="957"/>
                  </a:cubicBezTo>
                  <a:cubicBezTo>
                    <a:pt x="210" y="930"/>
                    <a:pt x="207" y="921"/>
                    <a:pt x="204" y="912"/>
                  </a:cubicBezTo>
                  <a:cubicBezTo>
                    <a:pt x="190" y="898"/>
                    <a:pt x="190" y="892"/>
                    <a:pt x="189" y="891"/>
                  </a:cubicBezTo>
                  <a:cubicBezTo>
                    <a:pt x="171" y="869"/>
                    <a:pt x="172" y="868"/>
                    <a:pt x="171" y="866"/>
                  </a:cubicBezTo>
                  <a:cubicBezTo>
                    <a:pt x="166" y="860"/>
                    <a:pt x="165" y="861"/>
                    <a:pt x="164" y="859"/>
                  </a:cubicBezTo>
                  <a:cubicBezTo>
                    <a:pt x="156" y="850"/>
                    <a:pt x="152" y="845"/>
                    <a:pt x="148" y="841"/>
                  </a:cubicBezTo>
                  <a:cubicBezTo>
                    <a:pt x="65" y="711"/>
                    <a:pt x="53" y="694"/>
                    <a:pt x="50" y="678"/>
                  </a:cubicBezTo>
                  <a:cubicBezTo>
                    <a:pt x="50" y="701"/>
                    <a:pt x="55" y="704"/>
                    <a:pt x="53" y="706"/>
                  </a:cubicBezTo>
                  <a:cubicBezTo>
                    <a:pt x="169" y="875"/>
                    <a:pt x="172" y="884"/>
                    <a:pt x="197" y="919"/>
                  </a:cubicBezTo>
                  <a:cubicBezTo>
                    <a:pt x="218" y="976"/>
                    <a:pt x="221" y="979"/>
                    <a:pt x="224" y="983"/>
                  </a:cubicBezTo>
                  <a:cubicBezTo>
                    <a:pt x="228" y="1009"/>
                    <a:pt x="232" y="1014"/>
                    <a:pt x="228" y="1017"/>
                  </a:cubicBezTo>
                  <a:cubicBezTo>
                    <a:pt x="224" y="1004"/>
                    <a:pt x="219" y="996"/>
                    <a:pt x="221" y="990"/>
                  </a:cubicBezTo>
                  <a:cubicBezTo>
                    <a:pt x="201" y="949"/>
                    <a:pt x="198" y="938"/>
                    <a:pt x="196" y="934"/>
                  </a:cubicBezTo>
                  <a:cubicBezTo>
                    <a:pt x="166" y="892"/>
                    <a:pt x="165" y="887"/>
                    <a:pt x="163" y="885"/>
                  </a:cubicBezTo>
                  <a:cubicBezTo>
                    <a:pt x="129" y="843"/>
                    <a:pt x="120" y="840"/>
                    <a:pt x="115" y="826"/>
                  </a:cubicBezTo>
                  <a:cubicBezTo>
                    <a:pt x="95" y="810"/>
                    <a:pt x="100" y="803"/>
                    <a:pt x="95" y="801"/>
                  </a:cubicBezTo>
                  <a:cubicBezTo>
                    <a:pt x="58" y="746"/>
                    <a:pt x="61" y="750"/>
                    <a:pt x="63" y="753"/>
                  </a:cubicBezTo>
                  <a:cubicBezTo>
                    <a:pt x="73" y="778"/>
                    <a:pt x="76" y="782"/>
                    <a:pt x="79" y="786"/>
                  </a:cubicBezTo>
                  <a:cubicBezTo>
                    <a:pt x="96" y="817"/>
                    <a:pt x="95" y="817"/>
                    <a:pt x="101" y="826"/>
                  </a:cubicBezTo>
                  <a:cubicBezTo>
                    <a:pt x="112" y="844"/>
                    <a:pt x="119" y="843"/>
                    <a:pt x="118" y="851"/>
                  </a:cubicBezTo>
                  <a:cubicBezTo>
                    <a:pt x="187" y="941"/>
                    <a:pt x="193" y="948"/>
                    <a:pt x="198" y="955"/>
                  </a:cubicBezTo>
                  <a:cubicBezTo>
                    <a:pt x="206" y="972"/>
                    <a:pt x="204" y="974"/>
                    <a:pt x="206" y="976"/>
                  </a:cubicBezTo>
                  <a:cubicBezTo>
                    <a:pt x="210" y="996"/>
                    <a:pt x="210" y="999"/>
                    <a:pt x="212" y="1001"/>
                  </a:cubicBezTo>
                  <a:cubicBezTo>
                    <a:pt x="219" y="1030"/>
                    <a:pt x="221" y="1035"/>
                    <a:pt x="219" y="1038"/>
                  </a:cubicBezTo>
                  <a:cubicBezTo>
                    <a:pt x="213" y="1023"/>
                    <a:pt x="208" y="1019"/>
                    <a:pt x="207" y="1015"/>
                  </a:cubicBezTo>
                  <a:cubicBezTo>
                    <a:pt x="176" y="958"/>
                    <a:pt x="173" y="948"/>
                    <a:pt x="164" y="941"/>
                  </a:cubicBezTo>
                  <a:cubicBezTo>
                    <a:pt x="138" y="898"/>
                    <a:pt x="141" y="893"/>
                    <a:pt x="136" y="892"/>
                  </a:cubicBezTo>
                  <a:cubicBezTo>
                    <a:pt x="80" y="806"/>
                    <a:pt x="75" y="794"/>
                    <a:pt x="68" y="781"/>
                  </a:cubicBezTo>
                  <a:cubicBezTo>
                    <a:pt x="55" y="735"/>
                    <a:pt x="49" y="731"/>
                    <a:pt x="52" y="729"/>
                  </a:cubicBezTo>
                  <a:cubicBezTo>
                    <a:pt x="46" y="719"/>
                    <a:pt x="43" y="724"/>
                    <a:pt x="46" y="731"/>
                  </a:cubicBezTo>
                  <a:cubicBezTo>
                    <a:pt x="61" y="773"/>
                    <a:pt x="58" y="778"/>
                    <a:pt x="63" y="785"/>
                  </a:cubicBezTo>
                  <a:cubicBezTo>
                    <a:pt x="108" y="861"/>
                    <a:pt x="106" y="867"/>
                    <a:pt x="113" y="874"/>
                  </a:cubicBezTo>
                  <a:cubicBezTo>
                    <a:pt x="153" y="937"/>
                    <a:pt x="160" y="950"/>
                    <a:pt x="170" y="963"/>
                  </a:cubicBezTo>
                  <a:cubicBezTo>
                    <a:pt x="201" y="1018"/>
                    <a:pt x="197" y="1023"/>
                    <a:pt x="203" y="1030"/>
                  </a:cubicBezTo>
                  <a:cubicBezTo>
                    <a:pt x="212" y="1054"/>
                    <a:pt x="211" y="1060"/>
                    <a:pt x="215" y="1066"/>
                  </a:cubicBezTo>
                  <a:cubicBezTo>
                    <a:pt x="213" y="1076"/>
                    <a:pt x="211" y="1072"/>
                    <a:pt x="209" y="1068"/>
                  </a:cubicBezTo>
                  <a:cubicBezTo>
                    <a:pt x="192" y="1018"/>
                    <a:pt x="185" y="1004"/>
                    <a:pt x="179" y="986"/>
                  </a:cubicBezTo>
                  <a:cubicBezTo>
                    <a:pt x="167" y="965"/>
                    <a:pt x="163" y="959"/>
                    <a:pt x="162" y="959"/>
                  </a:cubicBezTo>
                  <a:cubicBezTo>
                    <a:pt x="150" y="943"/>
                    <a:pt x="146" y="939"/>
                    <a:pt x="143" y="936"/>
                  </a:cubicBezTo>
                  <a:cubicBezTo>
                    <a:pt x="94" y="874"/>
                    <a:pt x="79" y="852"/>
                    <a:pt x="64" y="833"/>
                  </a:cubicBezTo>
                  <a:cubicBezTo>
                    <a:pt x="39" y="757"/>
                    <a:pt x="29" y="752"/>
                    <a:pt x="35" y="749"/>
                  </a:cubicBezTo>
                  <a:cubicBezTo>
                    <a:pt x="29" y="755"/>
                    <a:pt x="31" y="759"/>
                    <a:pt x="33" y="763"/>
                  </a:cubicBezTo>
                  <a:cubicBezTo>
                    <a:pt x="44" y="793"/>
                    <a:pt x="39" y="799"/>
                    <a:pt x="45" y="807"/>
                  </a:cubicBezTo>
                  <a:cubicBezTo>
                    <a:pt x="89" y="874"/>
                    <a:pt x="113" y="915"/>
                    <a:pt x="129" y="931"/>
                  </a:cubicBezTo>
                  <a:cubicBezTo>
                    <a:pt x="153" y="967"/>
                    <a:pt x="164" y="977"/>
                    <a:pt x="170" y="987"/>
                  </a:cubicBezTo>
                  <a:cubicBezTo>
                    <a:pt x="186" y="1036"/>
                    <a:pt x="176" y="1025"/>
                    <a:pt x="171" y="1012"/>
                  </a:cubicBezTo>
                  <a:cubicBezTo>
                    <a:pt x="150" y="985"/>
                    <a:pt x="142" y="980"/>
                    <a:pt x="145" y="976"/>
                  </a:cubicBezTo>
                  <a:cubicBezTo>
                    <a:pt x="89" y="910"/>
                    <a:pt x="75" y="887"/>
                    <a:pt x="51" y="850"/>
                  </a:cubicBezTo>
                  <a:cubicBezTo>
                    <a:pt x="32" y="802"/>
                    <a:pt x="32" y="799"/>
                    <a:pt x="33" y="797"/>
                  </a:cubicBezTo>
                  <a:cubicBezTo>
                    <a:pt x="29" y="798"/>
                    <a:pt x="29" y="800"/>
                    <a:pt x="29" y="802"/>
                  </a:cubicBezTo>
                  <a:cubicBezTo>
                    <a:pt x="34" y="829"/>
                    <a:pt x="41" y="834"/>
                    <a:pt x="38" y="838"/>
                  </a:cubicBezTo>
                  <a:cubicBezTo>
                    <a:pt x="56" y="874"/>
                    <a:pt x="56" y="876"/>
                    <a:pt x="56" y="876"/>
                  </a:cubicBezTo>
                  <a:cubicBezTo>
                    <a:pt x="77" y="905"/>
                    <a:pt x="93" y="930"/>
                    <a:pt x="103" y="938"/>
                  </a:cubicBezTo>
                  <a:cubicBezTo>
                    <a:pt x="143" y="990"/>
                    <a:pt x="145" y="993"/>
                    <a:pt x="147" y="997"/>
                  </a:cubicBezTo>
                  <a:cubicBezTo>
                    <a:pt x="170" y="1023"/>
                    <a:pt x="170" y="1030"/>
                    <a:pt x="170" y="1032"/>
                  </a:cubicBezTo>
                  <a:cubicBezTo>
                    <a:pt x="192" y="1072"/>
                    <a:pt x="200" y="1081"/>
                    <a:pt x="202" y="1090"/>
                  </a:cubicBezTo>
                  <a:cubicBezTo>
                    <a:pt x="202" y="1098"/>
                    <a:pt x="196" y="1094"/>
                    <a:pt x="199" y="1092"/>
                  </a:cubicBezTo>
                  <a:cubicBezTo>
                    <a:pt x="171" y="1039"/>
                    <a:pt x="164" y="1029"/>
                    <a:pt x="160" y="1024"/>
                  </a:cubicBezTo>
                  <a:cubicBezTo>
                    <a:pt x="153" y="1014"/>
                    <a:pt x="150" y="1010"/>
                    <a:pt x="146" y="1005"/>
                  </a:cubicBezTo>
                  <a:cubicBezTo>
                    <a:pt x="40" y="864"/>
                    <a:pt x="36" y="858"/>
                    <a:pt x="31" y="852"/>
                  </a:cubicBezTo>
                  <a:cubicBezTo>
                    <a:pt x="22" y="845"/>
                    <a:pt x="25" y="854"/>
                    <a:pt x="29" y="863"/>
                  </a:cubicBezTo>
                  <a:cubicBezTo>
                    <a:pt x="50" y="911"/>
                    <a:pt x="48" y="916"/>
                    <a:pt x="54" y="922"/>
                  </a:cubicBezTo>
                  <a:cubicBezTo>
                    <a:pt x="84" y="967"/>
                    <a:pt x="81" y="972"/>
                    <a:pt x="86" y="972"/>
                  </a:cubicBezTo>
                  <a:cubicBezTo>
                    <a:pt x="97" y="985"/>
                    <a:pt x="95" y="988"/>
                    <a:pt x="95" y="988"/>
                  </a:cubicBezTo>
                  <a:cubicBezTo>
                    <a:pt x="134" y="1039"/>
                    <a:pt x="133" y="1041"/>
                    <a:pt x="134" y="1043"/>
                  </a:cubicBezTo>
                  <a:cubicBezTo>
                    <a:pt x="154" y="1066"/>
                    <a:pt x="152" y="1068"/>
                    <a:pt x="153" y="1069"/>
                  </a:cubicBezTo>
                  <a:cubicBezTo>
                    <a:pt x="163" y="1084"/>
                    <a:pt x="168" y="1094"/>
                    <a:pt x="176" y="1104"/>
                  </a:cubicBezTo>
                  <a:cubicBezTo>
                    <a:pt x="193" y="1150"/>
                    <a:pt x="191" y="1152"/>
                    <a:pt x="193" y="1155"/>
                  </a:cubicBezTo>
                  <a:cubicBezTo>
                    <a:pt x="174" y="1126"/>
                    <a:pt x="178" y="1120"/>
                    <a:pt x="173" y="1121"/>
                  </a:cubicBezTo>
                  <a:cubicBezTo>
                    <a:pt x="150" y="1085"/>
                    <a:pt x="146" y="1076"/>
                    <a:pt x="137" y="1068"/>
                  </a:cubicBezTo>
                  <a:cubicBezTo>
                    <a:pt x="122" y="1043"/>
                    <a:pt x="118" y="1038"/>
                    <a:pt x="116" y="1034"/>
                  </a:cubicBezTo>
                  <a:cubicBezTo>
                    <a:pt x="107" y="1023"/>
                    <a:pt x="105" y="1016"/>
                    <a:pt x="100" y="1009"/>
                  </a:cubicBezTo>
                  <a:cubicBezTo>
                    <a:pt x="90" y="998"/>
                    <a:pt x="92" y="997"/>
                    <a:pt x="89" y="997"/>
                  </a:cubicBezTo>
                  <a:cubicBezTo>
                    <a:pt x="85" y="986"/>
                    <a:pt x="82" y="987"/>
                    <a:pt x="82" y="987"/>
                  </a:cubicBezTo>
                  <a:cubicBezTo>
                    <a:pt x="53" y="952"/>
                    <a:pt x="52" y="942"/>
                    <a:pt x="49" y="942"/>
                  </a:cubicBezTo>
                  <a:cubicBezTo>
                    <a:pt x="31" y="899"/>
                    <a:pt x="22" y="894"/>
                    <a:pt x="26" y="890"/>
                  </a:cubicBezTo>
                  <a:cubicBezTo>
                    <a:pt x="40" y="944"/>
                    <a:pt x="46" y="951"/>
                    <a:pt x="50" y="957"/>
                  </a:cubicBezTo>
                  <a:cubicBezTo>
                    <a:pt x="55" y="964"/>
                    <a:pt x="54" y="966"/>
                    <a:pt x="55" y="967"/>
                  </a:cubicBezTo>
                  <a:cubicBezTo>
                    <a:pt x="62" y="976"/>
                    <a:pt x="63" y="974"/>
                    <a:pt x="64" y="976"/>
                  </a:cubicBezTo>
                  <a:cubicBezTo>
                    <a:pt x="71" y="991"/>
                    <a:pt x="75" y="992"/>
                    <a:pt x="75" y="992"/>
                  </a:cubicBezTo>
                  <a:cubicBezTo>
                    <a:pt x="87" y="1006"/>
                    <a:pt x="91" y="1013"/>
                    <a:pt x="94" y="1018"/>
                  </a:cubicBezTo>
                  <a:cubicBezTo>
                    <a:pt x="102" y="1029"/>
                    <a:pt x="101" y="1031"/>
                    <a:pt x="102" y="1032"/>
                  </a:cubicBezTo>
                  <a:cubicBezTo>
                    <a:pt x="136" y="1079"/>
                    <a:pt x="145" y="1091"/>
                    <a:pt x="153" y="1103"/>
                  </a:cubicBezTo>
                  <a:cubicBezTo>
                    <a:pt x="187" y="1163"/>
                    <a:pt x="182" y="1168"/>
                    <a:pt x="186" y="1173"/>
                  </a:cubicBezTo>
                  <a:cubicBezTo>
                    <a:pt x="178" y="1170"/>
                    <a:pt x="174" y="1167"/>
                    <a:pt x="173" y="1165"/>
                  </a:cubicBezTo>
                  <a:cubicBezTo>
                    <a:pt x="155" y="1142"/>
                    <a:pt x="146" y="1120"/>
                    <a:pt x="135" y="1111"/>
                  </a:cubicBezTo>
                  <a:cubicBezTo>
                    <a:pt x="110" y="1078"/>
                    <a:pt x="102" y="1080"/>
                    <a:pt x="106" y="1076"/>
                  </a:cubicBezTo>
                  <a:cubicBezTo>
                    <a:pt x="83" y="1057"/>
                    <a:pt x="75" y="1040"/>
                    <a:pt x="65" y="1032"/>
                  </a:cubicBezTo>
                  <a:cubicBezTo>
                    <a:pt x="32" y="978"/>
                    <a:pt x="31" y="976"/>
                    <a:pt x="24" y="965"/>
                  </a:cubicBezTo>
                  <a:cubicBezTo>
                    <a:pt x="9" y="949"/>
                    <a:pt x="15" y="952"/>
                    <a:pt x="15" y="957"/>
                  </a:cubicBezTo>
                  <a:cubicBezTo>
                    <a:pt x="47" y="1023"/>
                    <a:pt x="52" y="1028"/>
                    <a:pt x="57" y="1035"/>
                  </a:cubicBezTo>
                  <a:cubicBezTo>
                    <a:pt x="102" y="1083"/>
                    <a:pt x="107" y="1092"/>
                    <a:pt x="113" y="1095"/>
                  </a:cubicBezTo>
                  <a:cubicBezTo>
                    <a:pt x="149" y="1143"/>
                    <a:pt x="150" y="1151"/>
                    <a:pt x="154" y="1149"/>
                  </a:cubicBezTo>
                  <a:cubicBezTo>
                    <a:pt x="174" y="1202"/>
                    <a:pt x="185" y="1210"/>
                    <a:pt x="182" y="1215"/>
                  </a:cubicBezTo>
                  <a:cubicBezTo>
                    <a:pt x="168" y="1179"/>
                    <a:pt x="159" y="1180"/>
                    <a:pt x="162" y="1177"/>
                  </a:cubicBezTo>
                  <a:cubicBezTo>
                    <a:pt x="140" y="1153"/>
                    <a:pt x="142" y="1142"/>
                    <a:pt x="135" y="1136"/>
                  </a:cubicBezTo>
                  <a:cubicBezTo>
                    <a:pt x="98" y="1090"/>
                    <a:pt x="95" y="1086"/>
                    <a:pt x="92" y="1086"/>
                  </a:cubicBezTo>
                  <a:cubicBezTo>
                    <a:pt x="82" y="1073"/>
                    <a:pt x="82" y="1071"/>
                    <a:pt x="82" y="1069"/>
                  </a:cubicBezTo>
                  <a:cubicBezTo>
                    <a:pt x="44" y="1034"/>
                    <a:pt x="41" y="1030"/>
                    <a:pt x="39" y="1026"/>
                  </a:cubicBezTo>
                  <a:cubicBezTo>
                    <a:pt x="13" y="992"/>
                    <a:pt x="16" y="996"/>
                    <a:pt x="17" y="1000"/>
                  </a:cubicBezTo>
                  <a:cubicBezTo>
                    <a:pt x="48" y="1041"/>
                    <a:pt x="46" y="1053"/>
                    <a:pt x="55" y="1056"/>
                  </a:cubicBezTo>
                  <a:cubicBezTo>
                    <a:pt x="80" y="1083"/>
                    <a:pt x="81" y="1085"/>
                    <a:pt x="83" y="1087"/>
                  </a:cubicBezTo>
                  <a:cubicBezTo>
                    <a:pt x="89" y="1101"/>
                    <a:pt x="103" y="1099"/>
                    <a:pt x="97" y="1104"/>
                  </a:cubicBezTo>
                  <a:cubicBezTo>
                    <a:pt x="125" y="1140"/>
                    <a:pt x="131" y="1145"/>
                    <a:pt x="130" y="1149"/>
                  </a:cubicBezTo>
                  <a:cubicBezTo>
                    <a:pt x="93" y="1107"/>
                    <a:pt x="89" y="1106"/>
                    <a:pt x="86" y="1102"/>
                  </a:cubicBezTo>
                  <a:cubicBezTo>
                    <a:pt x="63" y="1079"/>
                    <a:pt x="59" y="1075"/>
                    <a:pt x="55" y="1073"/>
                  </a:cubicBezTo>
                  <a:cubicBezTo>
                    <a:pt x="0" y="1009"/>
                    <a:pt x="9" y="1016"/>
                    <a:pt x="8" y="1021"/>
                  </a:cubicBezTo>
                  <a:cubicBezTo>
                    <a:pt x="27" y="1050"/>
                    <a:pt x="29" y="1050"/>
                    <a:pt x="30" y="1052"/>
                  </a:cubicBezTo>
                  <a:cubicBezTo>
                    <a:pt x="33" y="1062"/>
                    <a:pt x="38" y="1060"/>
                    <a:pt x="41" y="1066"/>
                  </a:cubicBezTo>
                  <a:cubicBezTo>
                    <a:pt x="86" y="1110"/>
                    <a:pt x="90" y="1120"/>
                    <a:pt x="96" y="1122"/>
                  </a:cubicBezTo>
                  <a:cubicBezTo>
                    <a:pt x="118" y="1149"/>
                    <a:pt x="127" y="1163"/>
                    <a:pt x="137" y="1176"/>
                  </a:cubicBezTo>
                  <a:cubicBezTo>
                    <a:pt x="148" y="1204"/>
                    <a:pt x="162" y="1211"/>
                    <a:pt x="158" y="1215"/>
                  </a:cubicBezTo>
                  <a:cubicBezTo>
                    <a:pt x="165" y="1240"/>
                    <a:pt x="164" y="1234"/>
                    <a:pt x="163" y="1229"/>
                  </a:cubicBezTo>
                  <a:cubicBezTo>
                    <a:pt x="151" y="1205"/>
                    <a:pt x="144" y="1201"/>
                    <a:pt x="143" y="1199"/>
                  </a:cubicBezTo>
                  <a:cubicBezTo>
                    <a:pt x="118" y="1171"/>
                    <a:pt x="122" y="1166"/>
                    <a:pt x="116" y="1164"/>
                  </a:cubicBezTo>
                  <a:cubicBezTo>
                    <a:pt x="82" y="1123"/>
                    <a:pt x="68" y="1114"/>
                    <a:pt x="60" y="1107"/>
                  </a:cubicBezTo>
                  <a:cubicBezTo>
                    <a:pt x="19" y="1050"/>
                    <a:pt x="22" y="1042"/>
                    <a:pt x="13" y="1042"/>
                  </a:cubicBezTo>
                  <a:cubicBezTo>
                    <a:pt x="62" y="1117"/>
                    <a:pt x="74" y="1136"/>
                    <a:pt x="95" y="1152"/>
                  </a:cubicBezTo>
                  <a:cubicBezTo>
                    <a:pt x="135" y="1204"/>
                    <a:pt x="140" y="1211"/>
                    <a:pt x="145" y="1217"/>
                  </a:cubicBezTo>
                  <a:cubicBezTo>
                    <a:pt x="170" y="1269"/>
                    <a:pt x="166" y="1271"/>
                    <a:pt x="171" y="1274"/>
                  </a:cubicBezTo>
                  <a:cubicBezTo>
                    <a:pt x="178" y="1302"/>
                    <a:pt x="178" y="1304"/>
                    <a:pt x="177" y="1307"/>
                  </a:cubicBezTo>
                  <a:cubicBezTo>
                    <a:pt x="169" y="1297"/>
                    <a:pt x="173" y="1295"/>
                    <a:pt x="168" y="1291"/>
                  </a:cubicBezTo>
                  <a:cubicBezTo>
                    <a:pt x="133" y="1236"/>
                    <a:pt x="128" y="1228"/>
                    <a:pt x="116" y="1208"/>
                  </a:cubicBezTo>
                  <a:cubicBezTo>
                    <a:pt x="41" y="1115"/>
                    <a:pt x="40" y="1112"/>
                    <a:pt x="37" y="1109"/>
                  </a:cubicBezTo>
                  <a:cubicBezTo>
                    <a:pt x="25" y="1086"/>
                    <a:pt x="30" y="1079"/>
                    <a:pt x="24" y="1081"/>
                  </a:cubicBezTo>
                  <a:cubicBezTo>
                    <a:pt x="59" y="1159"/>
                    <a:pt x="64" y="1161"/>
                    <a:pt x="69" y="1166"/>
                  </a:cubicBezTo>
                  <a:cubicBezTo>
                    <a:pt x="116" y="1220"/>
                    <a:pt x="123" y="1241"/>
                    <a:pt x="133" y="1245"/>
                  </a:cubicBezTo>
                  <a:cubicBezTo>
                    <a:pt x="146" y="1275"/>
                    <a:pt x="149" y="1274"/>
                    <a:pt x="153" y="1283"/>
                  </a:cubicBezTo>
                  <a:cubicBezTo>
                    <a:pt x="167" y="1322"/>
                    <a:pt x="173" y="1328"/>
                    <a:pt x="172" y="1333"/>
                  </a:cubicBezTo>
                  <a:cubicBezTo>
                    <a:pt x="172" y="1344"/>
                    <a:pt x="171" y="1342"/>
                    <a:pt x="167" y="1341"/>
                  </a:cubicBezTo>
                  <a:cubicBezTo>
                    <a:pt x="163" y="1322"/>
                    <a:pt x="155" y="1318"/>
                    <a:pt x="159" y="1315"/>
                  </a:cubicBezTo>
                  <a:cubicBezTo>
                    <a:pt x="128" y="1261"/>
                    <a:pt x="129" y="1259"/>
                    <a:pt x="117" y="1247"/>
                  </a:cubicBezTo>
                  <a:cubicBezTo>
                    <a:pt x="67" y="1189"/>
                    <a:pt x="67" y="1186"/>
                    <a:pt x="62" y="1181"/>
                  </a:cubicBezTo>
                  <a:cubicBezTo>
                    <a:pt x="50" y="1165"/>
                    <a:pt x="47" y="1166"/>
                    <a:pt x="49" y="1163"/>
                  </a:cubicBezTo>
                  <a:cubicBezTo>
                    <a:pt x="12" y="1111"/>
                    <a:pt x="15" y="1107"/>
                    <a:pt x="9" y="1101"/>
                  </a:cubicBezTo>
                  <a:cubicBezTo>
                    <a:pt x="13" y="1122"/>
                    <a:pt x="19" y="1126"/>
                    <a:pt x="16" y="1128"/>
                  </a:cubicBezTo>
                  <a:cubicBezTo>
                    <a:pt x="47" y="1180"/>
                    <a:pt x="52" y="1178"/>
                    <a:pt x="54" y="1184"/>
                  </a:cubicBezTo>
                  <a:cubicBezTo>
                    <a:pt x="108" y="1249"/>
                    <a:pt x="110" y="1258"/>
                    <a:pt x="114" y="1257"/>
                  </a:cubicBezTo>
                  <a:cubicBezTo>
                    <a:pt x="108" y="1251"/>
                    <a:pt x="101" y="1249"/>
                    <a:pt x="97" y="1247"/>
                  </a:cubicBezTo>
                  <a:cubicBezTo>
                    <a:pt x="70" y="1217"/>
                    <a:pt x="67" y="1206"/>
                    <a:pt x="63" y="1203"/>
                  </a:cubicBezTo>
                  <a:cubicBezTo>
                    <a:pt x="43" y="1184"/>
                    <a:pt x="42" y="1180"/>
                    <a:pt x="40" y="1177"/>
                  </a:cubicBezTo>
                  <a:cubicBezTo>
                    <a:pt x="2" y="1139"/>
                    <a:pt x="9" y="1144"/>
                    <a:pt x="8" y="1147"/>
                  </a:cubicBezTo>
                  <a:cubicBezTo>
                    <a:pt x="31" y="1180"/>
                    <a:pt x="28" y="1183"/>
                    <a:pt x="34" y="1187"/>
                  </a:cubicBezTo>
                  <a:cubicBezTo>
                    <a:pt x="104" y="1266"/>
                    <a:pt x="106" y="1270"/>
                    <a:pt x="109" y="1273"/>
                  </a:cubicBezTo>
                  <a:cubicBezTo>
                    <a:pt x="130" y="1308"/>
                    <a:pt x="136" y="1314"/>
                    <a:pt x="138" y="1320"/>
                  </a:cubicBezTo>
                  <a:cubicBezTo>
                    <a:pt x="148" y="1353"/>
                    <a:pt x="160" y="1358"/>
                    <a:pt x="154" y="1360"/>
                  </a:cubicBezTo>
                  <a:cubicBezTo>
                    <a:pt x="143" y="1349"/>
                    <a:pt x="143" y="1342"/>
                    <a:pt x="136" y="1334"/>
                  </a:cubicBezTo>
                  <a:cubicBezTo>
                    <a:pt x="102" y="1286"/>
                    <a:pt x="93" y="1279"/>
                    <a:pt x="95" y="1275"/>
                  </a:cubicBezTo>
                  <a:cubicBezTo>
                    <a:pt x="30" y="1202"/>
                    <a:pt x="24" y="1194"/>
                    <a:pt x="18" y="1185"/>
                  </a:cubicBezTo>
                  <a:cubicBezTo>
                    <a:pt x="17" y="1202"/>
                    <a:pt x="20" y="1204"/>
                    <a:pt x="22" y="1205"/>
                  </a:cubicBezTo>
                  <a:cubicBezTo>
                    <a:pt x="28" y="1233"/>
                    <a:pt x="31" y="1245"/>
                    <a:pt x="36" y="1247"/>
                  </a:cubicBezTo>
                  <a:cubicBezTo>
                    <a:pt x="44" y="1265"/>
                    <a:pt x="42" y="1268"/>
                    <a:pt x="45" y="1267"/>
                  </a:cubicBezTo>
                  <a:cubicBezTo>
                    <a:pt x="78" y="1315"/>
                    <a:pt x="77" y="1317"/>
                    <a:pt x="84" y="1325"/>
                  </a:cubicBezTo>
                  <a:cubicBezTo>
                    <a:pt x="106" y="1353"/>
                    <a:pt x="114" y="1357"/>
                    <a:pt x="107" y="1360"/>
                  </a:cubicBezTo>
                  <a:cubicBezTo>
                    <a:pt x="74" y="1315"/>
                    <a:pt x="69" y="1314"/>
                    <a:pt x="66" y="1306"/>
                  </a:cubicBezTo>
                  <a:cubicBezTo>
                    <a:pt x="42" y="1273"/>
                    <a:pt x="39" y="1262"/>
                    <a:pt x="33" y="1256"/>
                  </a:cubicBezTo>
                  <a:cubicBezTo>
                    <a:pt x="26" y="1249"/>
                    <a:pt x="31" y="1241"/>
                    <a:pt x="27" y="1238"/>
                  </a:cubicBezTo>
                  <a:cubicBezTo>
                    <a:pt x="23" y="1255"/>
                    <a:pt x="30" y="1264"/>
                    <a:pt x="33" y="1273"/>
                  </a:cubicBezTo>
                  <a:cubicBezTo>
                    <a:pt x="72" y="1327"/>
                    <a:pt x="77" y="1337"/>
                    <a:pt x="86" y="1343"/>
                  </a:cubicBezTo>
                  <a:cubicBezTo>
                    <a:pt x="91" y="1356"/>
                    <a:pt x="95" y="1356"/>
                    <a:pt x="95" y="1356"/>
                  </a:cubicBezTo>
                  <a:cubicBezTo>
                    <a:pt x="113" y="1378"/>
                    <a:pt x="122" y="1391"/>
                    <a:pt x="131" y="1399"/>
                  </a:cubicBezTo>
                  <a:cubicBezTo>
                    <a:pt x="141" y="1414"/>
                    <a:pt x="144" y="1416"/>
                    <a:pt x="146" y="1420"/>
                  </a:cubicBezTo>
                  <a:cubicBezTo>
                    <a:pt x="142" y="1419"/>
                    <a:pt x="139" y="1422"/>
                    <a:pt x="137" y="1417"/>
                  </a:cubicBezTo>
                  <a:cubicBezTo>
                    <a:pt x="104" y="1393"/>
                    <a:pt x="99" y="1389"/>
                    <a:pt x="94" y="1389"/>
                  </a:cubicBezTo>
                  <a:cubicBezTo>
                    <a:pt x="39" y="1357"/>
                    <a:pt x="44" y="1357"/>
                    <a:pt x="47" y="1361"/>
                  </a:cubicBezTo>
                  <a:cubicBezTo>
                    <a:pt x="73" y="1381"/>
                    <a:pt x="77" y="1386"/>
                    <a:pt x="82" y="1385"/>
                  </a:cubicBezTo>
                  <a:cubicBezTo>
                    <a:pt x="123" y="1414"/>
                    <a:pt x="127" y="1423"/>
                    <a:pt x="131" y="1423"/>
                  </a:cubicBezTo>
                  <a:cubicBezTo>
                    <a:pt x="163" y="1460"/>
                    <a:pt x="167" y="1459"/>
                    <a:pt x="169" y="1462"/>
                  </a:cubicBezTo>
                  <a:cubicBezTo>
                    <a:pt x="183" y="1480"/>
                    <a:pt x="180" y="1489"/>
                    <a:pt x="185" y="1495"/>
                  </a:cubicBezTo>
                  <a:cubicBezTo>
                    <a:pt x="198" y="1470"/>
                    <a:pt x="199" y="1467"/>
                    <a:pt x="200" y="1465"/>
                  </a:cubicBezTo>
                  <a:cubicBezTo>
                    <a:pt x="239" y="1447"/>
                    <a:pt x="243" y="1445"/>
                    <a:pt x="246" y="1443"/>
                  </a:cubicBezTo>
                  <a:cubicBezTo>
                    <a:pt x="237" y="1440"/>
                    <a:pt x="233" y="1441"/>
                    <a:pt x="230" y="1441"/>
                  </a:cubicBezTo>
                  <a:cubicBezTo>
                    <a:pt x="214" y="1443"/>
                    <a:pt x="212" y="1436"/>
                    <a:pt x="217" y="1430"/>
                  </a:cubicBezTo>
                  <a:cubicBezTo>
                    <a:pt x="295" y="1389"/>
                    <a:pt x="303" y="1382"/>
                    <a:pt x="310" y="1385"/>
                  </a:cubicBezTo>
                  <a:cubicBezTo>
                    <a:pt x="381" y="1375"/>
                    <a:pt x="383" y="1379"/>
                    <a:pt x="388" y="1373"/>
                  </a:cubicBezTo>
                  <a:cubicBezTo>
                    <a:pt x="426" y="1368"/>
                    <a:pt x="430" y="1366"/>
                    <a:pt x="433" y="1365"/>
                  </a:cubicBezTo>
                  <a:cubicBezTo>
                    <a:pt x="449" y="1360"/>
                    <a:pt x="453" y="1363"/>
                    <a:pt x="457" y="1358"/>
                  </a:cubicBezTo>
                  <a:cubicBezTo>
                    <a:pt x="441" y="1356"/>
                    <a:pt x="440" y="1359"/>
                    <a:pt x="438" y="1359"/>
                  </a:cubicBezTo>
                  <a:cubicBezTo>
                    <a:pt x="426" y="1362"/>
                    <a:pt x="425" y="1358"/>
                    <a:pt x="421" y="1362"/>
                  </a:cubicBezTo>
                  <a:cubicBezTo>
                    <a:pt x="371" y="1366"/>
                    <a:pt x="364" y="1369"/>
                    <a:pt x="357" y="1369"/>
                  </a:cubicBezTo>
                  <a:cubicBezTo>
                    <a:pt x="338" y="1375"/>
                    <a:pt x="337" y="1371"/>
                    <a:pt x="335" y="1372"/>
                  </a:cubicBezTo>
                  <a:cubicBezTo>
                    <a:pt x="307" y="1376"/>
                    <a:pt x="306" y="1372"/>
                    <a:pt x="303" y="1376"/>
                  </a:cubicBezTo>
                  <a:cubicBezTo>
                    <a:pt x="270" y="1383"/>
                    <a:pt x="263" y="1389"/>
                    <a:pt x="258" y="1388"/>
                  </a:cubicBezTo>
                  <a:cubicBezTo>
                    <a:pt x="202" y="1433"/>
                    <a:pt x="200" y="1437"/>
                    <a:pt x="196" y="1441"/>
                  </a:cubicBezTo>
                  <a:cubicBezTo>
                    <a:pt x="185" y="1441"/>
                    <a:pt x="190" y="1433"/>
                    <a:pt x="197" y="1425"/>
                  </a:cubicBezTo>
                  <a:cubicBezTo>
                    <a:pt x="279" y="1366"/>
                    <a:pt x="282" y="1364"/>
                    <a:pt x="284" y="1362"/>
                  </a:cubicBezTo>
                  <a:cubicBezTo>
                    <a:pt x="315" y="1356"/>
                    <a:pt x="324" y="1356"/>
                    <a:pt x="334" y="1353"/>
                  </a:cubicBezTo>
                  <a:cubicBezTo>
                    <a:pt x="381" y="1350"/>
                    <a:pt x="385" y="1350"/>
                    <a:pt x="390" y="1350"/>
                  </a:cubicBezTo>
                  <a:cubicBezTo>
                    <a:pt x="436" y="1341"/>
                    <a:pt x="441" y="1339"/>
                    <a:pt x="446" y="1339"/>
                  </a:cubicBezTo>
                  <a:cubicBezTo>
                    <a:pt x="489" y="1324"/>
                    <a:pt x="486" y="1320"/>
                    <a:pt x="481" y="1326"/>
                  </a:cubicBezTo>
                  <a:cubicBezTo>
                    <a:pt x="445" y="1330"/>
                    <a:pt x="442" y="1333"/>
                    <a:pt x="438" y="1335"/>
                  </a:cubicBezTo>
                  <a:cubicBezTo>
                    <a:pt x="414" y="1334"/>
                    <a:pt x="409" y="1345"/>
                    <a:pt x="406" y="1338"/>
                  </a:cubicBezTo>
                  <a:cubicBezTo>
                    <a:pt x="436" y="1330"/>
                    <a:pt x="444" y="1327"/>
                    <a:pt x="451" y="1328"/>
                  </a:cubicBezTo>
                  <a:cubicBezTo>
                    <a:pt x="502" y="1292"/>
                    <a:pt x="500" y="1297"/>
                    <a:pt x="495" y="1301"/>
                  </a:cubicBezTo>
                  <a:cubicBezTo>
                    <a:pt x="463" y="1311"/>
                    <a:pt x="458" y="1319"/>
                    <a:pt x="455" y="1320"/>
                  </a:cubicBezTo>
                  <a:cubicBezTo>
                    <a:pt x="410" y="1329"/>
                    <a:pt x="405" y="1329"/>
                    <a:pt x="400" y="1333"/>
                  </a:cubicBezTo>
                  <a:cubicBezTo>
                    <a:pt x="380" y="1333"/>
                    <a:pt x="378" y="1331"/>
                    <a:pt x="376" y="1333"/>
                  </a:cubicBezTo>
                  <a:cubicBezTo>
                    <a:pt x="356" y="1334"/>
                    <a:pt x="353" y="1333"/>
                    <a:pt x="355" y="1331"/>
                  </a:cubicBezTo>
                  <a:cubicBezTo>
                    <a:pt x="400" y="1320"/>
                    <a:pt x="402" y="1322"/>
                    <a:pt x="405" y="1319"/>
                  </a:cubicBezTo>
                  <a:cubicBezTo>
                    <a:pt x="429" y="1309"/>
                    <a:pt x="438" y="1305"/>
                    <a:pt x="450" y="1297"/>
                  </a:cubicBezTo>
                  <a:cubicBezTo>
                    <a:pt x="498" y="1254"/>
                    <a:pt x="508" y="1256"/>
                    <a:pt x="503" y="1248"/>
                  </a:cubicBezTo>
                  <a:cubicBezTo>
                    <a:pt x="391" y="1316"/>
                    <a:pt x="387" y="1317"/>
                    <a:pt x="384" y="1317"/>
                  </a:cubicBezTo>
                  <a:cubicBezTo>
                    <a:pt x="365" y="1320"/>
                    <a:pt x="363" y="1321"/>
                    <a:pt x="360" y="1322"/>
                  </a:cubicBezTo>
                  <a:cubicBezTo>
                    <a:pt x="345" y="1324"/>
                    <a:pt x="344" y="1319"/>
                    <a:pt x="342" y="1323"/>
                  </a:cubicBezTo>
                  <a:cubicBezTo>
                    <a:pt x="303" y="1328"/>
                    <a:pt x="296" y="1326"/>
                    <a:pt x="290" y="1326"/>
                  </a:cubicBezTo>
                  <a:cubicBezTo>
                    <a:pt x="244" y="1332"/>
                    <a:pt x="240" y="1335"/>
                    <a:pt x="237" y="1335"/>
                  </a:cubicBezTo>
                  <a:cubicBezTo>
                    <a:pt x="200" y="1351"/>
                    <a:pt x="199" y="1362"/>
                    <a:pt x="193" y="1356"/>
                  </a:cubicBezTo>
                  <a:cubicBezTo>
                    <a:pt x="222" y="1332"/>
                    <a:pt x="227" y="1334"/>
                    <a:pt x="232" y="1328"/>
                  </a:cubicBezTo>
                  <a:cubicBezTo>
                    <a:pt x="257" y="1323"/>
                    <a:pt x="260" y="1322"/>
                    <a:pt x="262" y="1322"/>
                  </a:cubicBezTo>
                  <a:cubicBezTo>
                    <a:pt x="340" y="1309"/>
                    <a:pt x="350" y="1304"/>
                    <a:pt x="360" y="1305"/>
                  </a:cubicBezTo>
                  <a:cubicBezTo>
                    <a:pt x="414" y="1282"/>
                    <a:pt x="428" y="1278"/>
                    <a:pt x="443" y="1270"/>
                  </a:cubicBezTo>
                  <a:cubicBezTo>
                    <a:pt x="485" y="1238"/>
                    <a:pt x="488" y="1241"/>
                    <a:pt x="493" y="1236"/>
                  </a:cubicBezTo>
                  <a:cubicBezTo>
                    <a:pt x="503" y="1226"/>
                    <a:pt x="507" y="1224"/>
                    <a:pt x="512" y="1220"/>
                  </a:cubicBezTo>
                  <a:cubicBezTo>
                    <a:pt x="513" y="1206"/>
                    <a:pt x="509" y="1214"/>
                    <a:pt x="502" y="1222"/>
                  </a:cubicBezTo>
                  <a:cubicBezTo>
                    <a:pt x="460" y="1250"/>
                    <a:pt x="445" y="1261"/>
                    <a:pt x="435" y="1266"/>
                  </a:cubicBezTo>
                  <a:cubicBezTo>
                    <a:pt x="399" y="1282"/>
                    <a:pt x="395" y="1285"/>
                    <a:pt x="392" y="1284"/>
                  </a:cubicBezTo>
                  <a:cubicBezTo>
                    <a:pt x="323" y="1300"/>
                    <a:pt x="316" y="1303"/>
                    <a:pt x="308" y="1308"/>
                  </a:cubicBezTo>
                  <a:cubicBezTo>
                    <a:pt x="286" y="1307"/>
                    <a:pt x="284" y="1307"/>
                    <a:pt x="281" y="1308"/>
                  </a:cubicBezTo>
                  <a:cubicBezTo>
                    <a:pt x="265" y="1315"/>
                    <a:pt x="263" y="1313"/>
                    <a:pt x="260" y="1316"/>
                  </a:cubicBezTo>
                  <a:cubicBezTo>
                    <a:pt x="276" y="1302"/>
                    <a:pt x="278" y="1307"/>
                    <a:pt x="282" y="1305"/>
                  </a:cubicBezTo>
                  <a:cubicBezTo>
                    <a:pt x="318" y="1297"/>
                    <a:pt x="324" y="1295"/>
                    <a:pt x="330" y="1297"/>
                  </a:cubicBezTo>
                  <a:cubicBezTo>
                    <a:pt x="385" y="1284"/>
                    <a:pt x="390" y="1272"/>
                    <a:pt x="392" y="1277"/>
                  </a:cubicBezTo>
                  <a:cubicBezTo>
                    <a:pt x="458" y="1239"/>
                    <a:pt x="469" y="1229"/>
                    <a:pt x="477" y="1218"/>
                  </a:cubicBezTo>
                  <a:cubicBezTo>
                    <a:pt x="489" y="1197"/>
                    <a:pt x="479" y="1209"/>
                    <a:pt x="469" y="1221"/>
                  </a:cubicBezTo>
                  <a:cubicBezTo>
                    <a:pt x="433" y="1250"/>
                    <a:pt x="428" y="1253"/>
                    <a:pt x="424" y="1257"/>
                  </a:cubicBezTo>
                  <a:cubicBezTo>
                    <a:pt x="379" y="1272"/>
                    <a:pt x="373" y="1275"/>
                    <a:pt x="368" y="1275"/>
                  </a:cubicBezTo>
                  <a:cubicBezTo>
                    <a:pt x="317" y="1286"/>
                    <a:pt x="313" y="1290"/>
                    <a:pt x="308" y="1294"/>
                  </a:cubicBezTo>
                  <a:cubicBezTo>
                    <a:pt x="276" y="1296"/>
                    <a:pt x="268" y="1298"/>
                    <a:pt x="259" y="1301"/>
                  </a:cubicBezTo>
                  <a:cubicBezTo>
                    <a:pt x="226" y="1315"/>
                    <a:pt x="218" y="1314"/>
                    <a:pt x="210" y="1318"/>
                  </a:cubicBezTo>
                  <a:cubicBezTo>
                    <a:pt x="188" y="1324"/>
                    <a:pt x="198" y="1326"/>
                    <a:pt x="196" y="1323"/>
                  </a:cubicBezTo>
                  <a:cubicBezTo>
                    <a:pt x="245" y="1292"/>
                    <a:pt x="250" y="1296"/>
                    <a:pt x="257" y="1291"/>
                  </a:cubicBezTo>
                  <a:cubicBezTo>
                    <a:pt x="286" y="1281"/>
                    <a:pt x="297" y="1283"/>
                    <a:pt x="309" y="1278"/>
                  </a:cubicBezTo>
                  <a:cubicBezTo>
                    <a:pt x="360" y="1270"/>
                    <a:pt x="377" y="1254"/>
                    <a:pt x="392" y="1257"/>
                  </a:cubicBezTo>
                  <a:cubicBezTo>
                    <a:pt x="464" y="1216"/>
                    <a:pt x="478" y="1201"/>
                    <a:pt x="492" y="1188"/>
                  </a:cubicBezTo>
                  <a:cubicBezTo>
                    <a:pt x="510" y="1153"/>
                    <a:pt x="511" y="1156"/>
                    <a:pt x="505" y="1158"/>
                  </a:cubicBezTo>
                  <a:cubicBezTo>
                    <a:pt x="490" y="1176"/>
                    <a:pt x="487" y="1180"/>
                    <a:pt x="487" y="1184"/>
                  </a:cubicBezTo>
                  <a:cubicBezTo>
                    <a:pt x="443" y="1223"/>
                    <a:pt x="444" y="1226"/>
                    <a:pt x="442" y="1224"/>
                  </a:cubicBezTo>
                  <a:cubicBezTo>
                    <a:pt x="413" y="1237"/>
                    <a:pt x="407" y="1243"/>
                    <a:pt x="403" y="1242"/>
                  </a:cubicBezTo>
                  <a:cubicBezTo>
                    <a:pt x="325" y="1267"/>
                    <a:pt x="322" y="1265"/>
                    <a:pt x="318" y="1267"/>
                  </a:cubicBezTo>
                  <a:cubicBezTo>
                    <a:pt x="273" y="1273"/>
                    <a:pt x="263" y="1283"/>
                    <a:pt x="256" y="1279"/>
                  </a:cubicBezTo>
                  <a:cubicBezTo>
                    <a:pt x="295" y="1265"/>
                    <a:pt x="305" y="1261"/>
                    <a:pt x="314" y="1262"/>
                  </a:cubicBezTo>
                  <a:cubicBezTo>
                    <a:pt x="363" y="1241"/>
                    <a:pt x="375" y="1239"/>
                    <a:pt x="387" y="1234"/>
                  </a:cubicBezTo>
                  <a:cubicBezTo>
                    <a:pt x="479" y="1164"/>
                    <a:pt x="483" y="1161"/>
                    <a:pt x="485" y="1158"/>
                  </a:cubicBezTo>
                  <a:cubicBezTo>
                    <a:pt x="512" y="1124"/>
                    <a:pt x="513" y="1117"/>
                    <a:pt x="520" y="1111"/>
                  </a:cubicBezTo>
                  <a:cubicBezTo>
                    <a:pt x="509" y="1116"/>
                    <a:pt x="505" y="1120"/>
                    <a:pt x="502" y="1124"/>
                  </a:cubicBezTo>
                  <a:cubicBezTo>
                    <a:pt x="478" y="1160"/>
                    <a:pt x="470" y="1160"/>
                    <a:pt x="471" y="1166"/>
                  </a:cubicBezTo>
                  <a:cubicBezTo>
                    <a:pt x="431" y="1191"/>
                    <a:pt x="426" y="1200"/>
                    <a:pt x="421" y="1202"/>
                  </a:cubicBezTo>
                  <a:cubicBezTo>
                    <a:pt x="378" y="1227"/>
                    <a:pt x="371" y="1230"/>
                    <a:pt x="363" y="1234"/>
                  </a:cubicBezTo>
                  <a:cubicBezTo>
                    <a:pt x="322" y="1251"/>
                    <a:pt x="307" y="1250"/>
                    <a:pt x="290" y="1259"/>
                  </a:cubicBezTo>
                  <a:cubicBezTo>
                    <a:pt x="246" y="1271"/>
                    <a:pt x="237" y="1279"/>
                    <a:pt x="231" y="1275"/>
                  </a:cubicBezTo>
                  <a:cubicBezTo>
                    <a:pt x="290" y="1254"/>
                    <a:pt x="296" y="1241"/>
                    <a:pt x="298" y="1246"/>
                  </a:cubicBezTo>
                  <a:cubicBezTo>
                    <a:pt x="362" y="1221"/>
                    <a:pt x="377" y="1211"/>
                    <a:pt x="391" y="1204"/>
                  </a:cubicBezTo>
                  <a:cubicBezTo>
                    <a:pt x="515" y="1103"/>
                    <a:pt x="512" y="1098"/>
                    <a:pt x="518" y="1095"/>
                  </a:cubicBezTo>
                  <a:cubicBezTo>
                    <a:pt x="532" y="1075"/>
                    <a:pt x="536" y="1073"/>
                    <a:pt x="535" y="1071"/>
                  </a:cubicBezTo>
                  <a:cubicBezTo>
                    <a:pt x="539" y="1064"/>
                    <a:pt x="536" y="1067"/>
                    <a:pt x="532" y="1070"/>
                  </a:cubicBezTo>
                  <a:cubicBezTo>
                    <a:pt x="497" y="1109"/>
                    <a:pt x="495" y="1119"/>
                    <a:pt x="485" y="1121"/>
                  </a:cubicBezTo>
                  <a:cubicBezTo>
                    <a:pt x="453" y="1152"/>
                    <a:pt x="442" y="1160"/>
                    <a:pt x="431" y="1168"/>
                  </a:cubicBezTo>
                  <a:cubicBezTo>
                    <a:pt x="397" y="1193"/>
                    <a:pt x="389" y="1191"/>
                    <a:pt x="388" y="1197"/>
                  </a:cubicBezTo>
                  <a:cubicBezTo>
                    <a:pt x="367" y="1206"/>
                    <a:pt x="360" y="1215"/>
                    <a:pt x="356" y="1210"/>
                  </a:cubicBezTo>
                  <a:cubicBezTo>
                    <a:pt x="315" y="1230"/>
                    <a:pt x="305" y="1233"/>
                    <a:pt x="294" y="1240"/>
                  </a:cubicBezTo>
                  <a:cubicBezTo>
                    <a:pt x="262" y="1252"/>
                    <a:pt x="260" y="1251"/>
                    <a:pt x="257" y="1254"/>
                  </a:cubicBezTo>
                  <a:cubicBezTo>
                    <a:pt x="237" y="1263"/>
                    <a:pt x="233" y="1265"/>
                    <a:pt x="229" y="1267"/>
                  </a:cubicBezTo>
                  <a:cubicBezTo>
                    <a:pt x="218" y="1271"/>
                    <a:pt x="214" y="1278"/>
                    <a:pt x="211" y="1275"/>
                  </a:cubicBezTo>
                  <a:cubicBezTo>
                    <a:pt x="241" y="1245"/>
                    <a:pt x="262" y="1234"/>
                    <a:pt x="291" y="1222"/>
                  </a:cubicBezTo>
                  <a:cubicBezTo>
                    <a:pt x="352" y="1187"/>
                    <a:pt x="356" y="1194"/>
                    <a:pt x="360" y="1189"/>
                  </a:cubicBezTo>
                  <a:cubicBezTo>
                    <a:pt x="397" y="1173"/>
                    <a:pt x="401" y="1169"/>
                    <a:pt x="405" y="1169"/>
                  </a:cubicBezTo>
                  <a:cubicBezTo>
                    <a:pt x="461" y="1128"/>
                    <a:pt x="482" y="1115"/>
                    <a:pt x="495" y="1100"/>
                  </a:cubicBezTo>
                  <a:cubicBezTo>
                    <a:pt x="532" y="1063"/>
                    <a:pt x="536" y="1059"/>
                    <a:pt x="536" y="1055"/>
                  </a:cubicBezTo>
                  <a:cubicBezTo>
                    <a:pt x="492" y="1093"/>
                    <a:pt x="491" y="1097"/>
                    <a:pt x="486" y="1101"/>
                  </a:cubicBezTo>
                  <a:cubicBezTo>
                    <a:pt x="470" y="1111"/>
                    <a:pt x="468" y="1118"/>
                    <a:pt x="461" y="1121"/>
                  </a:cubicBezTo>
                  <a:cubicBezTo>
                    <a:pt x="441" y="1135"/>
                    <a:pt x="439" y="1138"/>
                    <a:pt x="438" y="1141"/>
                  </a:cubicBezTo>
                  <a:cubicBezTo>
                    <a:pt x="395" y="1165"/>
                    <a:pt x="389" y="1166"/>
                    <a:pt x="384" y="1167"/>
                  </a:cubicBezTo>
                  <a:cubicBezTo>
                    <a:pt x="366" y="1175"/>
                    <a:pt x="360" y="1181"/>
                    <a:pt x="354" y="1181"/>
                  </a:cubicBezTo>
                  <a:cubicBezTo>
                    <a:pt x="336" y="1190"/>
                    <a:pt x="330" y="1193"/>
                    <a:pt x="324" y="1196"/>
                  </a:cubicBezTo>
                  <a:cubicBezTo>
                    <a:pt x="289" y="1212"/>
                    <a:pt x="274" y="1219"/>
                    <a:pt x="259" y="1226"/>
                  </a:cubicBezTo>
                  <a:cubicBezTo>
                    <a:pt x="235" y="1240"/>
                    <a:pt x="227" y="1244"/>
                    <a:pt x="224" y="1249"/>
                  </a:cubicBezTo>
                  <a:cubicBezTo>
                    <a:pt x="202" y="1270"/>
                    <a:pt x="193" y="1272"/>
                    <a:pt x="192" y="1269"/>
                  </a:cubicBezTo>
                  <a:cubicBezTo>
                    <a:pt x="215" y="1249"/>
                    <a:pt x="212" y="1245"/>
                    <a:pt x="217" y="1243"/>
                  </a:cubicBezTo>
                  <a:cubicBezTo>
                    <a:pt x="243" y="1226"/>
                    <a:pt x="244" y="1223"/>
                    <a:pt x="250" y="1220"/>
                  </a:cubicBezTo>
                  <a:cubicBezTo>
                    <a:pt x="326" y="1181"/>
                    <a:pt x="340" y="1175"/>
                    <a:pt x="358" y="1169"/>
                  </a:cubicBezTo>
                  <a:cubicBezTo>
                    <a:pt x="494" y="1080"/>
                    <a:pt x="512" y="1077"/>
                    <a:pt x="512" y="1063"/>
                  </a:cubicBezTo>
                  <a:cubicBezTo>
                    <a:pt x="460" y="1106"/>
                    <a:pt x="454" y="1105"/>
                    <a:pt x="447" y="1112"/>
                  </a:cubicBezTo>
                  <a:cubicBezTo>
                    <a:pt x="401" y="1139"/>
                    <a:pt x="397" y="1141"/>
                    <a:pt x="392" y="1144"/>
                  </a:cubicBezTo>
                  <a:cubicBezTo>
                    <a:pt x="299" y="1182"/>
                    <a:pt x="278" y="1194"/>
                    <a:pt x="258" y="1204"/>
                  </a:cubicBezTo>
                  <a:cubicBezTo>
                    <a:pt x="222" y="1232"/>
                    <a:pt x="219" y="1228"/>
                    <a:pt x="215" y="1233"/>
                  </a:cubicBezTo>
                  <a:cubicBezTo>
                    <a:pt x="191" y="1248"/>
                    <a:pt x="198" y="1246"/>
                    <a:pt x="198" y="1243"/>
                  </a:cubicBezTo>
                  <a:cubicBezTo>
                    <a:pt x="210" y="1232"/>
                    <a:pt x="218" y="1227"/>
                    <a:pt x="221" y="1221"/>
                  </a:cubicBezTo>
                  <a:cubicBezTo>
                    <a:pt x="275" y="1187"/>
                    <a:pt x="293" y="1174"/>
                    <a:pt x="310" y="1167"/>
                  </a:cubicBezTo>
                  <a:cubicBezTo>
                    <a:pt x="378" y="1137"/>
                    <a:pt x="377" y="1130"/>
                    <a:pt x="382" y="1132"/>
                  </a:cubicBezTo>
                  <a:cubicBezTo>
                    <a:pt x="433" y="1103"/>
                    <a:pt x="436" y="1100"/>
                    <a:pt x="437" y="1102"/>
                  </a:cubicBezTo>
                  <a:cubicBezTo>
                    <a:pt x="461" y="1086"/>
                    <a:pt x="465" y="1087"/>
                    <a:pt x="471" y="1080"/>
                  </a:cubicBezTo>
                  <a:cubicBezTo>
                    <a:pt x="502" y="1058"/>
                    <a:pt x="506" y="1058"/>
                    <a:pt x="511" y="1054"/>
                  </a:cubicBezTo>
                  <a:cubicBezTo>
                    <a:pt x="567" y="1001"/>
                    <a:pt x="569" y="996"/>
                    <a:pt x="573" y="991"/>
                  </a:cubicBezTo>
                  <a:cubicBezTo>
                    <a:pt x="512" y="1042"/>
                    <a:pt x="492" y="1060"/>
                    <a:pt x="472" y="1069"/>
                  </a:cubicBezTo>
                  <a:cubicBezTo>
                    <a:pt x="445" y="1085"/>
                    <a:pt x="440" y="1093"/>
                    <a:pt x="436" y="1090"/>
                  </a:cubicBezTo>
                  <a:cubicBezTo>
                    <a:pt x="383" y="1123"/>
                    <a:pt x="380" y="1120"/>
                    <a:pt x="375" y="1125"/>
                  </a:cubicBezTo>
                  <a:cubicBezTo>
                    <a:pt x="301" y="1163"/>
                    <a:pt x="285" y="1166"/>
                    <a:pt x="266" y="1181"/>
                  </a:cubicBezTo>
                  <a:cubicBezTo>
                    <a:pt x="238" y="1199"/>
                    <a:pt x="226" y="1210"/>
                    <a:pt x="218" y="1211"/>
                  </a:cubicBezTo>
                  <a:cubicBezTo>
                    <a:pt x="195" y="1226"/>
                    <a:pt x="199" y="1221"/>
                    <a:pt x="198" y="1216"/>
                  </a:cubicBezTo>
                  <a:cubicBezTo>
                    <a:pt x="230" y="1183"/>
                    <a:pt x="233" y="1182"/>
                    <a:pt x="238" y="1177"/>
                  </a:cubicBezTo>
                  <a:cubicBezTo>
                    <a:pt x="319" y="1129"/>
                    <a:pt x="328" y="1123"/>
                    <a:pt x="336" y="1121"/>
                  </a:cubicBezTo>
                  <a:cubicBezTo>
                    <a:pt x="493" y="1012"/>
                    <a:pt x="511" y="1000"/>
                    <a:pt x="526" y="986"/>
                  </a:cubicBezTo>
                  <a:cubicBezTo>
                    <a:pt x="552" y="958"/>
                    <a:pt x="551" y="956"/>
                    <a:pt x="554" y="954"/>
                  </a:cubicBezTo>
                  <a:cubicBezTo>
                    <a:pt x="522" y="977"/>
                    <a:pt x="521" y="987"/>
                    <a:pt x="507" y="995"/>
                  </a:cubicBezTo>
                  <a:cubicBezTo>
                    <a:pt x="490" y="1009"/>
                    <a:pt x="487" y="1013"/>
                    <a:pt x="482" y="1018"/>
                  </a:cubicBezTo>
                  <a:cubicBezTo>
                    <a:pt x="358" y="1100"/>
                    <a:pt x="341" y="1103"/>
                    <a:pt x="333" y="1113"/>
                  </a:cubicBezTo>
                  <a:cubicBezTo>
                    <a:pt x="251" y="1161"/>
                    <a:pt x="227" y="1171"/>
                    <a:pt x="214" y="1187"/>
                  </a:cubicBezTo>
                  <a:cubicBezTo>
                    <a:pt x="211" y="1186"/>
                    <a:pt x="210" y="1183"/>
                    <a:pt x="213" y="1180"/>
                  </a:cubicBezTo>
                  <a:cubicBezTo>
                    <a:pt x="242" y="1151"/>
                    <a:pt x="248" y="1147"/>
                    <a:pt x="259" y="1137"/>
                  </a:cubicBezTo>
                  <a:cubicBezTo>
                    <a:pt x="360" y="1078"/>
                    <a:pt x="373" y="1070"/>
                    <a:pt x="393" y="1055"/>
                  </a:cubicBezTo>
                  <a:cubicBezTo>
                    <a:pt x="452" y="1010"/>
                    <a:pt x="460" y="1010"/>
                    <a:pt x="463" y="1005"/>
                  </a:cubicBezTo>
                  <a:cubicBezTo>
                    <a:pt x="524" y="947"/>
                    <a:pt x="530" y="944"/>
                    <a:pt x="532" y="940"/>
                  </a:cubicBezTo>
                  <a:cubicBezTo>
                    <a:pt x="561" y="903"/>
                    <a:pt x="566" y="896"/>
                    <a:pt x="574" y="890"/>
                  </a:cubicBezTo>
                  <a:cubicBezTo>
                    <a:pt x="547" y="899"/>
                    <a:pt x="543" y="903"/>
                    <a:pt x="537" y="907"/>
                  </a:cubicBezTo>
                  <a:cubicBezTo>
                    <a:pt x="522" y="918"/>
                    <a:pt x="523" y="921"/>
                    <a:pt x="519" y="922"/>
                  </a:cubicBezTo>
                  <a:cubicBezTo>
                    <a:pt x="491" y="945"/>
                    <a:pt x="485" y="954"/>
                    <a:pt x="474" y="962"/>
                  </a:cubicBezTo>
                  <a:cubicBezTo>
                    <a:pt x="396" y="1023"/>
                    <a:pt x="387" y="1030"/>
                    <a:pt x="378" y="1037"/>
                  </a:cubicBezTo>
                  <a:cubicBezTo>
                    <a:pt x="323" y="1067"/>
                    <a:pt x="317" y="1067"/>
                    <a:pt x="311" y="1070"/>
                  </a:cubicBezTo>
                  <a:cubicBezTo>
                    <a:pt x="262" y="1102"/>
                    <a:pt x="259" y="1103"/>
                    <a:pt x="256" y="1103"/>
                  </a:cubicBezTo>
                  <a:cubicBezTo>
                    <a:pt x="244" y="1115"/>
                    <a:pt x="236" y="1116"/>
                    <a:pt x="239" y="1120"/>
                  </a:cubicBezTo>
                  <a:cubicBezTo>
                    <a:pt x="222" y="1136"/>
                    <a:pt x="217" y="1144"/>
                    <a:pt x="214" y="1140"/>
                  </a:cubicBezTo>
                  <a:cubicBezTo>
                    <a:pt x="260" y="1090"/>
                    <a:pt x="271" y="1086"/>
                    <a:pt x="296" y="1066"/>
                  </a:cubicBezTo>
                  <a:cubicBezTo>
                    <a:pt x="418" y="989"/>
                    <a:pt x="425" y="977"/>
                    <a:pt x="430" y="979"/>
                  </a:cubicBezTo>
                  <a:cubicBezTo>
                    <a:pt x="451" y="961"/>
                    <a:pt x="456" y="956"/>
                    <a:pt x="465" y="947"/>
                  </a:cubicBezTo>
                  <a:cubicBezTo>
                    <a:pt x="540" y="892"/>
                    <a:pt x="549" y="886"/>
                    <a:pt x="560" y="878"/>
                  </a:cubicBezTo>
                  <a:cubicBezTo>
                    <a:pt x="587" y="870"/>
                    <a:pt x="592" y="858"/>
                    <a:pt x="594" y="863"/>
                  </a:cubicBezTo>
                  <a:cubicBezTo>
                    <a:pt x="625" y="848"/>
                    <a:pt x="636" y="854"/>
                    <a:pt x="633" y="845"/>
                  </a:cubicBezTo>
                  <a:cubicBezTo>
                    <a:pt x="574" y="858"/>
                    <a:pt x="566" y="857"/>
                    <a:pt x="557" y="863"/>
                  </a:cubicBezTo>
                  <a:cubicBezTo>
                    <a:pt x="523" y="876"/>
                    <a:pt x="515" y="880"/>
                    <a:pt x="508" y="884"/>
                  </a:cubicBezTo>
                  <a:cubicBezTo>
                    <a:pt x="420" y="945"/>
                    <a:pt x="411" y="951"/>
                    <a:pt x="402" y="958"/>
                  </a:cubicBezTo>
                  <a:cubicBezTo>
                    <a:pt x="299" y="1027"/>
                    <a:pt x="297" y="1029"/>
                    <a:pt x="295" y="1030"/>
                  </a:cubicBezTo>
                  <a:cubicBezTo>
                    <a:pt x="255" y="1062"/>
                    <a:pt x="252" y="1067"/>
                    <a:pt x="244" y="1072"/>
                  </a:cubicBezTo>
                  <a:cubicBezTo>
                    <a:pt x="230" y="1081"/>
                    <a:pt x="230" y="1077"/>
                    <a:pt x="232" y="1073"/>
                  </a:cubicBezTo>
                  <a:cubicBezTo>
                    <a:pt x="251" y="1057"/>
                    <a:pt x="253" y="1055"/>
                    <a:pt x="257" y="1053"/>
                  </a:cubicBezTo>
                  <a:cubicBezTo>
                    <a:pt x="293" y="1015"/>
                    <a:pt x="296" y="1017"/>
                    <a:pt x="300" y="1014"/>
                  </a:cubicBezTo>
                  <a:cubicBezTo>
                    <a:pt x="333" y="985"/>
                    <a:pt x="335" y="986"/>
                    <a:pt x="336" y="986"/>
                  </a:cubicBezTo>
                  <a:cubicBezTo>
                    <a:pt x="380" y="950"/>
                    <a:pt x="404" y="938"/>
                    <a:pt x="433" y="916"/>
                  </a:cubicBezTo>
                  <a:cubicBezTo>
                    <a:pt x="492" y="885"/>
                    <a:pt x="501" y="881"/>
                    <a:pt x="511" y="874"/>
                  </a:cubicBezTo>
                  <a:cubicBezTo>
                    <a:pt x="540" y="857"/>
                    <a:pt x="552" y="855"/>
                    <a:pt x="561" y="848"/>
                  </a:cubicBezTo>
                  <a:cubicBezTo>
                    <a:pt x="574" y="833"/>
                    <a:pt x="569" y="837"/>
                    <a:pt x="565" y="840"/>
                  </a:cubicBezTo>
                  <a:cubicBezTo>
                    <a:pt x="512" y="866"/>
                    <a:pt x="509" y="864"/>
                    <a:pt x="505" y="869"/>
                  </a:cubicBezTo>
                  <a:cubicBezTo>
                    <a:pt x="416" y="917"/>
                    <a:pt x="406" y="926"/>
                    <a:pt x="373" y="944"/>
                  </a:cubicBezTo>
                  <a:cubicBezTo>
                    <a:pt x="332" y="978"/>
                    <a:pt x="317" y="986"/>
                    <a:pt x="306" y="995"/>
                  </a:cubicBezTo>
                  <a:cubicBezTo>
                    <a:pt x="253" y="1040"/>
                    <a:pt x="256" y="1048"/>
                    <a:pt x="251" y="1045"/>
                  </a:cubicBezTo>
                  <a:cubicBezTo>
                    <a:pt x="235" y="1052"/>
                    <a:pt x="237" y="1048"/>
                    <a:pt x="241" y="1044"/>
                  </a:cubicBezTo>
                  <a:cubicBezTo>
                    <a:pt x="310" y="977"/>
                    <a:pt x="362" y="934"/>
                    <a:pt x="419" y="899"/>
                  </a:cubicBezTo>
                  <a:cubicBezTo>
                    <a:pt x="482" y="869"/>
                    <a:pt x="481" y="865"/>
                    <a:pt x="487" y="864"/>
                  </a:cubicBezTo>
                  <a:cubicBezTo>
                    <a:pt x="513" y="858"/>
                    <a:pt x="519" y="848"/>
                    <a:pt x="522" y="852"/>
                  </a:cubicBezTo>
                  <a:cubicBezTo>
                    <a:pt x="583" y="826"/>
                    <a:pt x="598" y="821"/>
                    <a:pt x="613" y="815"/>
                  </a:cubicBezTo>
                  <a:cubicBezTo>
                    <a:pt x="578" y="820"/>
                    <a:pt x="572" y="828"/>
                    <a:pt x="567" y="826"/>
                  </a:cubicBezTo>
                  <a:cubicBezTo>
                    <a:pt x="541" y="835"/>
                    <a:pt x="538" y="835"/>
                    <a:pt x="536" y="837"/>
                  </a:cubicBezTo>
                  <a:cubicBezTo>
                    <a:pt x="509" y="843"/>
                    <a:pt x="505" y="850"/>
                    <a:pt x="502" y="851"/>
                  </a:cubicBezTo>
                  <a:cubicBezTo>
                    <a:pt x="480" y="859"/>
                    <a:pt x="474" y="860"/>
                    <a:pt x="468" y="866"/>
                  </a:cubicBezTo>
                  <a:cubicBezTo>
                    <a:pt x="423" y="890"/>
                    <a:pt x="421" y="886"/>
                    <a:pt x="417" y="890"/>
                  </a:cubicBezTo>
                  <a:cubicBezTo>
                    <a:pt x="390" y="907"/>
                    <a:pt x="385" y="911"/>
                    <a:pt x="380" y="914"/>
                  </a:cubicBezTo>
                  <a:cubicBezTo>
                    <a:pt x="361" y="927"/>
                    <a:pt x="350" y="937"/>
                    <a:pt x="335" y="947"/>
                  </a:cubicBezTo>
                  <a:cubicBezTo>
                    <a:pt x="277" y="996"/>
                    <a:pt x="275" y="1001"/>
                    <a:pt x="266" y="1004"/>
                  </a:cubicBezTo>
                  <a:cubicBezTo>
                    <a:pt x="252" y="1019"/>
                    <a:pt x="249" y="1014"/>
                    <a:pt x="250" y="1013"/>
                  </a:cubicBezTo>
                  <a:cubicBezTo>
                    <a:pt x="261" y="1003"/>
                    <a:pt x="262" y="1003"/>
                    <a:pt x="262" y="1002"/>
                  </a:cubicBezTo>
                  <a:cubicBezTo>
                    <a:pt x="283" y="983"/>
                    <a:pt x="288" y="972"/>
                    <a:pt x="297" y="962"/>
                  </a:cubicBezTo>
                  <a:cubicBezTo>
                    <a:pt x="358" y="911"/>
                    <a:pt x="362" y="915"/>
                    <a:pt x="367" y="909"/>
                  </a:cubicBezTo>
                  <a:cubicBezTo>
                    <a:pt x="396" y="889"/>
                    <a:pt x="399" y="896"/>
                    <a:pt x="403" y="891"/>
                  </a:cubicBezTo>
                  <a:cubicBezTo>
                    <a:pt x="418" y="884"/>
                    <a:pt x="423" y="872"/>
                    <a:pt x="425" y="877"/>
                  </a:cubicBezTo>
                  <a:cubicBezTo>
                    <a:pt x="466" y="855"/>
                    <a:pt x="478" y="855"/>
                    <a:pt x="492" y="844"/>
                  </a:cubicBezTo>
                  <a:cubicBezTo>
                    <a:pt x="573" y="801"/>
                    <a:pt x="571" y="802"/>
                    <a:pt x="578" y="796"/>
                  </a:cubicBezTo>
                  <a:cubicBezTo>
                    <a:pt x="604" y="774"/>
                    <a:pt x="612" y="772"/>
                    <a:pt x="609" y="769"/>
                  </a:cubicBezTo>
                  <a:cubicBezTo>
                    <a:pt x="526" y="821"/>
                    <a:pt x="519" y="826"/>
                    <a:pt x="513" y="829"/>
                  </a:cubicBezTo>
                  <a:cubicBezTo>
                    <a:pt x="463" y="847"/>
                    <a:pt x="455" y="856"/>
                    <a:pt x="450" y="854"/>
                  </a:cubicBezTo>
                  <a:cubicBezTo>
                    <a:pt x="390" y="884"/>
                    <a:pt x="378" y="893"/>
                    <a:pt x="368" y="897"/>
                  </a:cubicBezTo>
                  <a:cubicBezTo>
                    <a:pt x="338" y="920"/>
                    <a:pt x="335" y="923"/>
                    <a:pt x="332" y="925"/>
                  </a:cubicBezTo>
                  <a:cubicBezTo>
                    <a:pt x="316" y="936"/>
                    <a:pt x="308" y="942"/>
                    <a:pt x="301" y="947"/>
                  </a:cubicBezTo>
                  <a:cubicBezTo>
                    <a:pt x="265" y="982"/>
                    <a:pt x="261" y="986"/>
                    <a:pt x="258" y="990"/>
                  </a:cubicBezTo>
                  <a:cubicBezTo>
                    <a:pt x="267" y="967"/>
                    <a:pt x="265" y="971"/>
                    <a:pt x="270" y="972"/>
                  </a:cubicBezTo>
                  <a:cubicBezTo>
                    <a:pt x="317" y="926"/>
                    <a:pt x="316" y="922"/>
                    <a:pt x="337" y="912"/>
                  </a:cubicBezTo>
                  <a:cubicBezTo>
                    <a:pt x="446" y="842"/>
                    <a:pt x="455" y="842"/>
                    <a:pt x="463" y="838"/>
                  </a:cubicBezTo>
                  <a:cubicBezTo>
                    <a:pt x="475" y="832"/>
                    <a:pt x="476" y="831"/>
                    <a:pt x="477" y="830"/>
                  </a:cubicBezTo>
                  <a:cubicBezTo>
                    <a:pt x="595" y="755"/>
                    <a:pt x="608" y="750"/>
                    <a:pt x="608" y="743"/>
                  </a:cubicBezTo>
                  <a:cubicBezTo>
                    <a:pt x="591" y="754"/>
                    <a:pt x="593" y="752"/>
                    <a:pt x="587" y="758"/>
                  </a:cubicBezTo>
                  <a:cubicBezTo>
                    <a:pt x="552" y="781"/>
                    <a:pt x="553" y="785"/>
                    <a:pt x="549" y="783"/>
                  </a:cubicBezTo>
                  <a:cubicBezTo>
                    <a:pt x="516" y="799"/>
                    <a:pt x="510" y="807"/>
                    <a:pt x="506" y="809"/>
                  </a:cubicBezTo>
                  <a:cubicBezTo>
                    <a:pt x="432" y="848"/>
                    <a:pt x="425" y="843"/>
                    <a:pt x="423" y="847"/>
                  </a:cubicBezTo>
                  <a:cubicBezTo>
                    <a:pt x="403" y="861"/>
                    <a:pt x="400" y="858"/>
                    <a:pt x="396" y="861"/>
                  </a:cubicBezTo>
                  <a:cubicBezTo>
                    <a:pt x="290" y="934"/>
                    <a:pt x="289" y="937"/>
                    <a:pt x="284" y="940"/>
                  </a:cubicBezTo>
                  <a:cubicBezTo>
                    <a:pt x="283" y="932"/>
                    <a:pt x="287" y="928"/>
                    <a:pt x="289" y="924"/>
                  </a:cubicBezTo>
                  <a:cubicBezTo>
                    <a:pt x="318" y="903"/>
                    <a:pt x="325" y="895"/>
                    <a:pt x="335" y="888"/>
                  </a:cubicBezTo>
                  <a:cubicBezTo>
                    <a:pt x="381" y="857"/>
                    <a:pt x="388" y="853"/>
                    <a:pt x="394" y="848"/>
                  </a:cubicBezTo>
                  <a:cubicBezTo>
                    <a:pt x="445" y="830"/>
                    <a:pt x="450" y="818"/>
                    <a:pt x="452" y="823"/>
                  </a:cubicBezTo>
                  <a:cubicBezTo>
                    <a:pt x="472" y="813"/>
                    <a:pt x="472" y="811"/>
                    <a:pt x="474" y="812"/>
                  </a:cubicBezTo>
                  <a:cubicBezTo>
                    <a:pt x="492" y="804"/>
                    <a:pt x="496" y="802"/>
                    <a:pt x="499" y="799"/>
                  </a:cubicBezTo>
                  <a:cubicBezTo>
                    <a:pt x="522" y="787"/>
                    <a:pt x="529" y="784"/>
                    <a:pt x="536" y="782"/>
                  </a:cubicBezTo>
                  <a:cubicBezTo>
                    <a:pt x="594" y="740"/>
                    <a:pt x="604" y="733"/>
                    <a:pt x="613" y="727"/>
                  </a:cubicBezTo>
                  <a:cubicBezTo>
                    <a:pt x="629" y="708"/>
                    <a:pt x="626" y="710"/>
                    <a:pt x="623" y="712"/>
                  </a:cubicBezTo>
                  <a:cubicBezTo>
                    <a:pt x="614" y="719"/>
                    <a:pt x="612" y="720"/>
                    <a:pt x="611" y="720"/>
                  </a:cubicBezTo>
                  <a:cubicBezTo>
                    <a:pt x="602" y="727"/>
                    <a:pt x="602" y="731"/>
                    <a:pt x="598" y="733"/>
                  </a:cubicBezTo>
                  <a:cubicBezTo>
                    <a:pt x="578" y="747"/>
                    <a:pt x="571" y="752"/>
                    <a:pt x="564" y="757"/>
                  </a:cubicBezTo>
                  <a:cubicBezTo>
                    <a:pt x="528" y="774"/>
                    <a:pt x="524" y="782"/>
                    <a:pt x="521" y="779"/>
                  </a:cubicBezTo>
                  <a:cubicBezTo>
                    <a:pt x="466" y="806"/>
                    <a:pt x="462" y="809"/>
                    <a:pt x="459" y="809"/>
                  </a:cubicBezTo>
                  <a:cubicBezTo>
                    <a:pt x="423" y="827"/>
                    <a:pt x="420" y="825"/>
                    <a:pt x="416" y="827"/>
                  </a:cubicBezTo>
                  <a:cubicBezTo>
                    <a:pt x="347" y="870"/>
                    <a:pt x="336" y="878"/>
                    <a:pt x="325" y="885"/>
                  </a:cubicBezTo>
                  <a:cubicBezTo>
                    <a:pt x="302" y="902"/>
                    <a:pt x="299" y="905"/>
                    <a:pt x="297" y="904"/>
                  </a:cubicBezTo>
                  <a:cubicBezTo>
                    <a:pt x="342" y="859"/>
                    <a:pt x="352" y="856"/>
                    <a:pt x="352" y="851"/>
                  </a:cubicBezTo>
                  <a:cubicBezTo>
                    <a:pt x="384" y="833"/>
                    <a:pt x="390" y="829"/>
                    <a:pt x="403" y="820"/>
                  </a:cubicBezTo>
                  <a:cubicBezTo>
                    <a:pt x="434" y="799"/>
                    <a:pt x="448" y="797"/>
                    <a:pt x="456" y="791"/>
                  </a:cubicBezTo>
                  <a:cubicBezTo>
                    <a:pt x="491" y="772"/>
                    <a:pt x="498" y="776"/>
                    <a:pt x="509" y="765"/>
                  </a:cubicBezTo>
                  <a:cubicBezTo>
                    <a:pt x="550" y="750"/>
                    <a:pt x="561" y="743"/>
                    <a:pt x="571" y="740"/>
                  </a:cubicBezTo>
                  <a:cubicBezTo>
                    <a:pt x="650" y="685"/>
                    <a:pt x="651" y="680"/>
                    <a:pt x="658" y="677"/>
                  </a:cubicBezTo>
                  <a:cubicBezTo>
                    <a:pt x="663" y="670"/>
                    <a:pt x="651" y="676"/>
                    <a:pt x="643" y="686"/>
                  </a:cubicBezTo>
                  <a:cubicBezTo>
                    <a:pt x="557" y="738"/>
                    <a:pt x="549" y="738"/>
                    <a:pt x="541" y="745"/>
                  </a:cubicBezTo>
                  <a:cubicBezTo>
                    <a:pt x="457" y="783"/>
                    <a:pt x="447" y="787"/>
                    <a:pt x="438" y="789"/>
                  </a:cubicBezTo>
                  <a:cubicBezTo>
                    <a:pt x="417" y="807"/>
                    <a:pt x="409" y="804"/>
                    <a:pt x="401" y="811"/>
                  </a:cubicBezTo>
                  <a:cubicBezTo>
                    <a:pt x="339" y="851"/>
                    <a:pt x="338" y="856"/>
                    <a:pt x="329" y="860"/>
                  </a:cubicBezTo>
                  <a:cubicBezTo>
                    <a:pt x="311" y="871"/>
                    <a:pt x="311" y="863"/>
                    <a:pt x="308" y="866"/>
                  </a:cubicBezTo>
                  <a:cubicBezTo>
                    <a:pt x="324" y="849"/>
                    <a:pt x="327" y="851"/>
                    <a:pt x="327" y="847"/>
                  </a:cubicBezTo>
                  <a:cubicBezTo>
                    <a:pt x="429" y="785"/>
                    <a:pt x="430" y="783"/>
                    <a:pt x="438" y="779"/>
                  </a:cubicBezTo>
                  <a:cubicBezTo>
                    <a:pt x="489" y="753"/>
                    <a:pt x="491" y="753"/>
                    <a:pt x="494" y="751"/>
                  </a:cubicBezTo>
                  <a:cubicBezTo>
                    <a:pt x="546" y="730"/>
                    <a:pt x="551" y="722"/>
                    <a:pt x="554" y="725"/>
                  </a:cubicBezTo>
                  <a:cubicBezTo>
                    <a:pt x="553" y="723"/>
                    <a:pt x="551" y="717"/>
                    <a:pt x="547" y="723"/>
                  </a:cubicBezTo>
                  <a:cubicBezTo>
                    <a:pt x="515" y="736"/>
                    <a:pt x="513" y="732"/>
                    <a:pt x="509" y="735"/>
                  </a:cubicBezTo>
                  <a:cubicBezTo>
                    <a:pt x="487" y="740"/>
                    <a:pt x="482" y="748"/>
                    <a:pt x="479" y="745"/>
                  </a:cubicBezTo>
                  <a:cubicBezTo>
                    <a:pt x="397" y="793"/>
                    <a:pt x="390" y="796"/>
                    <a:pt x="382" y="800"/>
                  </a:cubicBezTo>
                  <a:cubicBezTo>
                    <a:pt x="344" y="825"/>
                    <a:pt x="339" y="829"/>
                    <a:pt x="334" y="833"/>
                  </a:cubicBezTo>
                  <a:cubicBezTo>
                    <a:pt x="346" y="804"/>
                    <a:pt x="361" y="789"/>
                    <a:pt x="375" y="781"/>
                  </a:cubicBezTo>
                  <a:cubicBezTo>
                    <a:pt x="397" y="767"/>
                    <a:pt x="400" y="765"/>
                    <a:pt x="404" y="763"/>
                  </a:cubicBezTo>
                  <a:cubicBezTo>
                    <a:pt x="478" y="727"/>
                    <a:pt x="484" y="727"/>
                    <a:pt x="492" y="721"/>
                  </a:cubicBezTo>
                  <a:cubicBezTo>
                    <a:pt x="514" y="719"/>
                    <a:pt x="521" y="711"/>
                    <a:pt x="527" y="713"/>
                  </a:cubicBezTo>
                  <a:cubicBezTo>
                    <a:pt x="573" y="696"/>
                    <a:pt x="580" y="692"/>
                    <a:pt x="587" y="689"/>
                  </a:cubicBezTo>
                  <a:cubicBezTo>
                    <a:pt x="627" y="664"/>
                    <a:pt x="637" y="667"/>
                    <a:pt x="634" y="660"/>
                  </a:cubicBezTo>
                  <a:cubicBezTo>
                    <a:pt x="534" y="701"/>
                    <a:pt x="528" y="701"/>
                    <a:pt x="521" y="705"/>
                  </a:cubicBezTo>
                  <a:cubicBezTo>
                    <a:pt x="490" y="707"/>
                    <a:pt x="495" y="713"/>
                    <a:pt x="501" y="707"/>
                  </a:cubicBezTo>
                  <a:cubicBezTo>
                    <a:pt x="543" y="697"/>
                    <a:pt x="550" y="686"/>
                    <a:pt x="556" y="687"/>
                  </a:cubicBezTo>
                  <a:cubicBezTo>
                    <a:pt x="578" y="682"/>
                    <a:pt x="584" y="677"/>
                    <a:pt x="590" y="677"/>
                  </a:cubicBezTo>
                  <a:cubicBezTo>
                    <a:pt x="643" y="648"/>
                    <a:pt x="657" y="643"/>
                    <a:pt x="673" y="629"/>
                  </a:cubicBezTo>
                  <a:cubicBezTo>
                    <a:pt x="647" y="645"/>
                    <a:pt x="643" y="645"/>
                    <a:pt x="641" y="645"/>
                  </a:cubicBezTo>
                  <a:cubicBezTo>
                    <a:pt x="611" y="659"/>
                    <a:pt x="604" y="666"/>
                    <a:pt x="597" y="667"/>
                  </a:cubicBezTo>
                  <a:cubicBezTo>
                    <a:pt x="556" y="675"/>
                    <a:pt x="551" y="687"/>
                    <a:pt x="549" y="682"/>
                  </a:cubicBezTo>
                  <a:cubicBezTo>
                    <a:pt x="516" y="695"/>
                    <a:pt x="514" y="691"/>
                    <a:pt x="510" y="696"/>
                  </a:cubicBezTo>
                  <a:cubicBezTo>
                    <a:pt x="487" y="704"/>
                    <a:pt x="483" y="706"/>
                    <a:pt x="480" y="705"/>
                  </a:cubicBezTo>
                  <a:cubicBezTo>
                    <a:pt x="454" y="716"/>
                    <a:pt x="446" y="720"/>
                    <a:pt x="441" y="723"/>
                  </a:cubicBezTo>
                  <a:cubicBezTo>
                    <a:pt x="430" y="731"/>
                    <a:pt x="427" y="727"/>
                    <a:pt x="423" y="731"/>
                  </a:cubicBezTo>
                  <a:cubicBezTo>
                    <a:pt x="386" y="755"/>
                    <a:pt x="382" y="753"/>
                    <a:pt x="377" y="757"/>
                  </a:cubicBezTo>
                  <a:cubicBezTo>
                    <a:pt x="347" y="769"/>
                    <a:pt x="358" y="764"/>
                    <a:pt x="366" y="758"/>
                  </a:cubicBezTo>
                  <a:cubicBezTo>
                    <a:pt x="409" y="728"/>
                    <a:pt x="417" y="725"/>
                    <a:pt x="425" y="718"/>
                  </a:cubicBezTo>
                  <a:cubicBezTo>
                    <a:pt x="571" y="656"/>
                    <a:pt x="601" y="640"/>
                    <a:pt x="630" y="626"/>
                  </a:cubicBezTo>
                  <a:cubicBezTo>
                    <a:pt x="661" y="605"/>
                    <a:pt x="663" y="601"/>
                    <a:pt x="664" y="599"/>
                  </a:cubicBezTo>
                  <a:cubicBezTo>
                    <a:pt x="642" y="607"/>
                    <a:pt x="637" y="615"/>
                    <a:pt x="632" y="617"/>
                  </a:cubicBezTo>
                  <a:cubicBezTo>
                    <a:pt x="575" y="644"/>
                    <a:pt x="557" y="653"/>
                    <a:pt x="540" y="659"/>
                  </a:cubicBezTo>
                  <a:cubicBezTo>
                    <a:pt x="479" y="687"/>
                    <a:pt x="471" y="684"/>
                    <a:pt x="462" y="691"/>
                  </a:cubicBezTo>
                  <a:cubicBezTo>
                    <a:pt x="418" y="713"/>
                    <a:pt x="415" y="715"/>
                    <a:pt x="412" y="717"/>
                  </a:cubicBezTo>
                  <a:cubicBezTo>
                    <a:pt x="381" y="734"/>
                    <a:pt x="377" y="737"/>
                    <a:pt x="373" y="740"/>
                  </a:cubicBezTo>
                  <a:cubicBezTo>
                    <a:pt x="385" y="720"/>
                    <a:pt x="404" y="707"/>
                    <a:pt x="421" y="696"/>
                  </a:cubicBezTo>
                  <a:cubicBezTo>
                    <a:pt x="473" y="672"/>
                    <a:pt x="478" y="677"/>
                    <a:pt x="484" y="670"/>
                  </a:cubicBezTo>
                  <a:cubicBezTo>
                    <a:pt x="519" y="657"/>
                    <a:pt x="524" y="659"/>
                    <a:pt x="529" y="654"/>
                  </a:cubicBezTo>
                  <a:cubicBezTo>
                    <a:pt x="603" y="622"/>
                    <a:pt x="611" y="619"/>
                    <a:pt x="619" y="615"/>
                  </a:cubicBezTo>
                  <a:cubicBezTo>
                    <a:pt x="667" y="570"/>
                    <a:pt x="677" y="568"/>
                    <a:pt x="675" y="564"/>
                  </a:cubicBezTo>
                  <a:cubicBezTo>
                    <a:pt x="719" y="542"/>
                    <a:pt x="725" y="539"/>
                    <a:pt x="730" y="537"/>
                  </a:cubicBezTo>
                  <a:cubicBezTo>
                    <a:pt x="742" y="527"/>
                    <a:pt x="737" y="530"/>
                    <a:pt x="732" y="533"/>
                  </a:cubicBezTo>
                  <a:cubicBezTo>
                    <a:pt x="706" y="538"/>
                    <a:pt x="703" y="542"/>
                    <a:pt x="700" y="544"/>
                  </a:cubicBezTo>
                  <a:cubicBezTo>
                    <a:pt x="637" y="575"/>
                    <a:pt x="629" y="578"/>
                    <a:pt x="622" y="585"/>
                  </a:cubicBezTo>
                  <a:cubicBezTo>
                    <a:pt x="557" y="616"/>
                    <a:pt x="550" y="611"/>
                    <a:pt x="543" y="615"/>
                  </a:cubicBezTo>
                  <a:cubicBezTo>
                    <a:pt x="514" y="623"/>
                    <a:pt x="507" y="625"/>
                    <a:pt x="499" y="630"/>
                  </a:cubicBezTo>
                  <a:cubicBezTo>
                    <a:pt x="469" y="641"/>
                    <a:pt x="463" y="637"/>
                    <a:pt x="455" y="644"/>
                  </a:cubicBezTo>
                  <a:cubicBezTo>
                    <a:pt x="432" y="653"/>
                    <a:pt x="426" y="659"/>
                    <a:pt x="422" y="658"/>
                  </a:cubicBezTo>
                  <a:cubicBezTo>
                    <a:pt x="410" y="660"/>
                    <a:pt x="410" y="653"/>
                    <a:pt x="416" y="648"/>
                  </a:cubicBezTo>
                  <a:cubicBezTo>
                    <a:pt x="439" y="640"/>
                    <a:pt x="445" y="628"/>
                    <a:pt x="447" y="633"/>
                  </a:cubicBezTo>
                  <a:cubicBezTo>
                    <a:pt x="502" y="611"/>
                    <a:pt x="513" y="606"/>
                    <a:pt x="523" y="605"/>
                  </a:cubicBezTo>
                  <a:cubicBezTo>
                    <a:pt x="597" y="583"/>
                    <a:pt x="606" y="581"/>
                    <a:pt x="615" y="576"/>
                  </a:cubicBezTo>
                  <a:cubicBezTo>
                    <a:pt x="655" y="561"/>
                    <a:pt x="660" y="548"/>
                    <a:pt x="663" y="553"/>
                  </a:cubicBezTo>
                  <a:cubicBezTo>
                    <a:pt x="715" y="530"/>
                    <a:pt x="721" y="528"/>
                    <a:pt x="727" y="527"/>
                  </a:cubicBezTo>
                  <a:cubicBezTo>
                    <a:pt x="736" y="512"/>
                    <a:pt x="727" y="524"/>
                    <a:pt x="720" y="520"/>
                  </a:cubicBezTo>
                  <a:cubicBezTo>
                    <a:pt x="677" y="533"/>
                    <a:pt x="673" y="536"/>
                    <a:pt x="668" y="537"/>
                  </a:cubicBezTo>
                  <a:cubicBezTo>
                    <a:pt x="603" y="571"/>
                    <a:pt x="600" y="575"/>
                    <a:pt x="598" y="573"/>
                  </a:cubicBezTo>
                  <a:cubicBezTo>
                    <a:pt x="555" y="592"/>
                    <a:pt x="552" y="588"/>
                    <a:pt x="549" y="589"/>
                  </a:cubicBezTo>
                  <a:cubicBezTo>
                    <a:pt x="507" y="600"/>
                    <a:pt x="504" y="601"/>
                    <a:pt x="501" y="601"/>
                  </a:cubicBezTo>
                  <a:cubicBezTo>
                    <a:pt x="462" y="618"/>
                    <a:pt x="456" y="620"/>
                    <a:pt x="449" y="622"/>
                  </a:cubicBezTo>
                  <a:cubicBezTo>
                    <a:pt x="427" y="627"/>
                    <a:pt x="429" y="624"/>
                    <a:pt x="432" y="622"/>
                  </a:cubicBezTo>
                  <a:cubicBezTo>
                    <a:pt x="464" y="601"/>
                    <a:pt x="476" y="596"/>
                    <a:pt x="488" y="594"/>
                  </a:cubicBezTo>
                  <a:cubicBezTo>
                    <a:pt x="519" y="583"/>
                    <a:pt x="522" y="582"/>
                    <a:pt x="525" y="584"/>
                  </a:cubicBezTo>
                  <a:cubicBezTo>
                    <a:pt x="550" y="574"/>
                    <a:pt x="557" y="572"/>
                    <a:pt x="563" y="571"/>
                  </a:cubicBezTo>
                  <a:cubicBezTo>
                    <a:pt x="588" y="560"/>
                    <a:pt x="594" y="562"/>
                    <a:pt x="600" y="559"/>
                  </a:cubicBezTo>
                  <a:cubicBezTo>
                    <a:pt x="645" y="537"/>
                    <a:pt x="651" y="541"/>
                    <a:pt x="657" y="535"/>
                  </a:cubicBezTo>
                  <a:cubicBezTo>
                    <a:pt x="670" y="528"/>
                    <a:pt x="672" y="530"/>
                    <a:pt x="671" y="528"/>
                  </a:cubicBezTo>
                  <a:cubicBezTo>
                    <a:pt x="707" y="510"/>
                    <a:pt x="711" y="502"/>
                    <a:pt x="714" y="502"/>
                  </a:cubicBezTo>
                  <a:cubicBezTo>
                    <a:pt x="729" y="486"/>
                    <a:pt x="743" y="485"/>
                    <a:pt x="736" y="481"/>
                  </a:cubicBezTo>
                  <a:cubicBezTo>
                    <a:pt x="686" y="515"/>
                    <a:pt x="684" y="515"/>
                    <a:pt x="682" y="515"/>
                  </a:cubicBezTo>
                  <a:cubicBezTo>
                    <a:pt x="660" y="525"/>
                    <a:pt x="654" y="529"/>
                    <a:pt x="648" y="532"/>
                  </a:cubicBezTo>
                  <a:cubicBezTo>
                    <a:pt x="622" y="542"/>
                    <a:pt x="616" y="542"/>
                    <a:pt x="609" y="548"/>
                  </a:cubicBezTo>
                  <a:cubicBezTo>
                    <a:pt x="569" y="562"/>
                    <a:pt x="566" y="558"/>
                    <a:pt x="563" y="561"/>
                  </a:cubicBezTo>
                  <a:cubicBezTo>
                    <a:pt x="541" y="567"/>
                    <a:pt x="537" y="572"/>
                    <a:pt x="535" y="570"/>
                  </a:cubicBezTo>
                  <a:cubicBezTo>
                    <a:pt x="474" y="591"/>
                    <a:pt x="469" y="587"/>
                    <a:pt x="462" y="592"/>
                  </a:cubicBezTo>
                  <a:cubicBezTo>
                    <a:pt x="459" y="582"/>
                    <a:pt x="465" y="573"/>
                    <a:pt x="468" y="576"/>
                  </a:cubicBezTo>
                  <a:cubicBezTo>
                    <a:pt x="497" y="562"/>
                    <a:pt x="501" y="567"/>
                    <a:pt x="506" y="564"/>
                  </a:cubicBezTo>
                  <a:cubicBezTo>
                    <a:pt x="546" y="554"/>
                    <a:pt x="550" y="555"/>
                    <a:pt x="555" y="550"/>
                  </a:cubicBezTo>
                  <a:cubicBezTo>
                    <a:pt x="621" y="530"/>
                    <a:pt x="639" y="521"/>
                    <a:pt x="656" y="514"/>
                  </a:cubicBezTo>
                  <a:cubicBezTo>
                    <a:pt x="724" y="468"/>
                    <a:pt x="727" y="472"/>
                    <a:pt x="731" y="467"/>
                  </a:cubicBezTo>
                  <a:cubicBezTo>
                    <a:pt x="698" y="479"/>
                    <a:pt x="675" y="497"/>
                    <a:pt x="653" y="506"/>
                  </a:cubicBezTo>
                  <a:cubicBezTo>
                    <a:pt x="569" y="540"/>
                    <a:pt x="564" y="539"/>
                    <a:pt x="557" y="543"/>
                  </a:cubicBezTo>
                  <a:cubicBezTo>
                    <a:pt x="520" y="547"/>
                    <a:pt x="515" y="554"/>
                    <a:pt x="512" y="552"/>
                  </a:cubicBezTo>
                  <a:cubicBezTo>
                    <a:pt x="473" y="562"/>
                    <a:pt x="469" y="568"/>
                    <a:pt x="466" y="563"/>
                  </a:cubicBezTo>
                  <a:cubicBezTo>
                    <a:pt x="498" y="545"/>
                    <a:pt x="497" y="541"/>
                    <a:pt x="502" y="539"/>
                  </a:cubicBezTo>
                  <a:cubicBezTo>
                    <a:pt x="563" y="520"/>
                    <a:pt x="573" y="516"/>
                    <a:pt x="581" y="519"/>
                  </a:cubicBezTo>
                  <a:cubicBezTo>
                    <a:pt x="612" y="506"/>
                    <a:pt x="616" y="505"/>
                    <a:pt x="619" y="506"/>
                  </a:cubicBezTo>
                  <a:cubicBezTo>
                    <a:pt x="736" y="443"/>
                    <a:pt x="752" y="427"/>
                    <a:pt x="767" y="422"/>
                  </a:cubicBezTo>
                  <a:cubicBezTo>
                    <a:pt x="792" y="398"/>
                    <a:pt x="801" y="398"/>
                    <a:pt x="799" y="388"/>
                  </a:cubicBezTo>
                  <a:cubicBezTo>
                    <a:pt x="779" y="406"/>
                    <a:pt x="773" y="410"/>
                    <a:pt x="771" y="411"/>
                  </a:cubicBezTo>
                  <a:cubicBezTo>
                    <a:pt x="764" y="417"/>
                    <a:pt x="760" y="419"/>
                    <a:pt x="757" y="421"/>
                  </a:cubicBezTo>
                  <a:cubicBezTo>
                    <a:pt x="698" y="461"/>
                    <a:pt x="694" y="459"/>
                    <a:pt x="692" y="461"/>
                  </a:cubicBezTo>
                  <a:cubicBezTo>
                    <a:pt x="645" y="481"/>
                    <a:pt x="642" y="485"/>
                    <a:pt x="639" y="487"/>
                  </a:cubicBezTo>
                  <a:cubicBezTo>
                    <a:pt x="607" y="499"/>
                    <a:pt x="602" y="499"/>
                    <a:pt x="597" y="503"/>
                  </a:cubicBezTo>
                  <a:cubicBezTo>
                    <a:pt x="580" y="505"/>
                    <a:pt x="572" y="510"/>
                    <a:pt x="564" y="509"/>
                  </a:cubicBezTo>
                  <a:cubicBezTo>
                    <a:pt x="507" y="529"/>
                    <a:pt x="504" y="529"/>
                    <a:pt x="501" y="530"/>
                  </a:cubicBezTo>
                  <a:cubicBezTo>
                    <a:pt x="511" y="516"/>
                    <a:pt x="516" y="516"/>
                    <a:pt x="521" y="510"/>
                  </a:cubicBezTo>
                  <a:cubicBezTo>
                    <a:pt x="560" y="498"/>
                    <a:pt x="569" y="498"/>
                    <a:pt x="580" y="493"/>
                  </a:cubicBezTo>
                  <a:cubicBezTo>
                    <a:pt x="646" y="472"/>
                    <a:pt x="652" y="467"/>
                    <a:pt x="658" y="468"/>
                  </a:cubicBezTo>
                  <a:cubicBezTo>
                    <a:pt x="762" y="408"/>
                    <a:pt x="771" y="401"/>
                    <a:pt x="780" y="395"/>
                  </a:cubicBezTo>
                  <a:cubicBezTo>
                    <a:pt x="794" y="385"/>
                    <a:pt x="799" y="381"/>
                    <a:pt x="804" y="378"/>
                  </a:cubicBezTo>
                  <a:cubicBezTo>
                    <a:pt x="816" y="362"/>
                    <a:pt x="807" y="368"/>
                    <a:pt x="799" y="374"/>
                  </a:cubicBezTo>
                  <a:cubicBezTo>
                    <a:pt x="785" y="381"/>
                    <a:pt x="780" y="387"/>
                    <a:pt x="777" y="392"/>
                  </a:cubicBezTo>
                  <a:cubicBezTo>
                    <a:pt x="741" y="412"/>
                    <a:pt x="732" y="416"/>
                    <a:pt x="722" y="424"/>
                  </a:cubicBezTo>
                  <a:cubicBezTo>
                    <a:pt x="700" y="442"/>
                    <a:pt x="692" y="439"/>
                    <a:pt x="689" y="441"/>
                  </a:cubicBezTo>
                  <a:cubicBezTo>
                    <a:pt x="614" y="471"/>
                    <a:pt x="613" y="473"/>
                    <a:pt x="607" y="476"/>
                  </a:cubicBezTo>
                  <a:cubicBezTo>
                    <a:pt x="566" y="485"/>
                    <a:pt x="556" y="494"/>
                    <a:pt x="549" y="491"/>
                  </a:cubicBezTo>
                  <a:cubicBezTo>
                    <a:pt x="513" y="502"/>
                    <a:pt x="508" y="511"/>
                    <a:pt x="505" y="508"/>
                  </a:cubicBezTo>
                  <a:cubicBezTo>
                    <a:pt x="524" y="490"/>
                    <a:pt x="526" y="487"/>
                    <a:pt x="528" y="486"/>
                  </a:cubicBezTo>
                  <a:cubicBezTo>
                    <a:pt x="546" y="478"/>
                    <a:pt x="555" y="473"/>
                    <a:pt x="564" y="467"/>
                  </a:cubicBezTo>
                  <a:cubicBezTo>
                    <a:pt x="585" y="466"/>
                    <a:pt x="592" y="460"/>
                    <a:pt x="598" y="460"/>
                  </a:cubicBezTo>
                  <a:cubicBezTo>
                    <a:pt x="650" y="440"/>
                    <a:pt x="653" y="444"/>
                    <a:pt x="657" y="440"/>
                  </a:cubicBezTo>
                  <a:cubicBezTo>
                    <a:pt x="729" y="408"/>
                    <a:pt x="743" y="399"/>
                    <a:pt x="758" y="389"/>
                  </a:cubicBezTo>
                  <a:cubicBezTo>
                    <a:pt x="794" y="357"/>
                    <a:pt x="790" y="359"/>
                    <a:pt x="778" y="369"/>
                  </a:cubicBezTo>
                  <a:cubicBezTo>
                    <a:pt x="742" y="393"/>
                    <a:pt x="737" y="396"/>
                    <a:pt x="732" y="400"/>
                  </a:cubicBezTo>
                  <a:cubicBezTo>
                    <a:pt x="693" y="417"/>
                    <a:pt x="690" y="418"/>
                    <a:pt x="687" y="420"/>
                  </a:cubicBezTo>
                  <a:cubicBezTo>
                    <a:pt x="629" y="438"/>
                    <a:pt x="622" y="447"/>
                    <a:pt x="618" y="443"/>
                  </a:cubicBezTo>
                  <a:cubicBezTo>
                    <a:pt x="587" y="455"/>
                    <a:pt x="575" y="459"/>
                    <a:pt x="564" y="457"/>
                  </a:cubicBezTo>
                  <a:cubicBezTo>
                    <a:pt x="544" y="467"/>
                    <a:pt x="539" y="470"/>
                    <a:pt x="534" y="470"/>
                  </a:cubicBezTo>
                  <a:cubicBezTo>
                    <a:pt x="590" y="434"/>
                    <a:pt x="594" y="439"/>
                    <a:pt x="599" y="435"/>
                  </a:cubicBezTo>
                  <a:cubicBezTo>
                    <a:pt x="658" y="416"/>
                    <a:pt x="669" y="411"/>
                    <a:pt x="679" y="409"/>
                  </a:cubicBezTo>
                  <a:cubicBezTo>
                    <a:pt x="766" y="359"/>
                    <a:pt x="770" y="356"/>
                    <a:pt x="786" y="346"/>
                  </a:cubicBezTo>
                  <a:cubicBezTo>
                    <a:pt x="788" y="337"/>
                    <a:pt x="773" y="348"/>
                    <a:pt x="758" y="359"/>
                  </a:cubicBezTo>
                  <a:cubicBezTo>
                    <a:pt x="666" y="405"/>
                    <a:pt x="659" y="405"/>
                    <a:pt x="650" y="410"/>
                  </a:cubicBezTo>
                  <a:cubicBezTo>
                    <a:pt x="579" y="427"/>
                    <a:pt x="571" y="435"/>
                    <a:pt x="566" y="429"/>
                  </a:cubicBezTo>
                  <a:cubicBezTo>
                    <a:pt x="586" y="418"/>
                    <a:pt x="591" y="422"/>
                    <a:pt x="597" y="419"/>
                  </a:cubicBezTo>
                  <a:cubicBezTo>
                    <a:pt x="623" y="411"/>
                    <a:pt x="627" y="405"/>
                    <a:pt x="629" y="408"/>
                  </a:cubicBezTo>
                  <a:cubicBezTo>
                    <a:pt x="674" y="391"/>
                    <a:pt x="674" y="383"/>
                    <a:pt x="679" y="385"/>
                  </a:cubicBezTo>
                  <a:cubicBezTo>
                    <a:pt x="709" y="372"/>
                    <a:pt x="714" y="369"/>
                    <a:pt x="719" y="365"/>
                  </a:cubicBezTo>
                  <a:cubicBezTo>
                    <a:pt x="790" y="326"/>
                    <a:pt x="800" y="319"/>
                    <a:pt x="808" y="316"/>
                  </a:cubicBezTo>
                  <a:cubicBezTo>
                    <a:pt x="851" y="294"/>
                    <a:pt x="848" y="291"/>
                    <a:pt x="852" y="289"/>
                  </a:cubicBezTo>
                  <a:cubicBezTo>
                    <a:pt x="847" y="287"/>
                    <a:pt x="848" y="290"/>
                    <a:pt x="845" y="292"/>
                  </a:cubicBezTo>
                  <a:cubicBezTo>
                    <a:pt x="796" y="312"/>
                    <a:pt x="785" y="320"/>
                    <a:pt x="775" y="325"/>
                  </a:cubicBezTo>
                  <a:cubicBezTo>
                    <a:pt x="686" y="371"/>
                    <a:pt x="681" y="378"/>
                    <a:pt x="677" y="376"/>
                  </a:cubicBezTo>
                  <a:cubicBezTo>
                    <a:pt x="647" y="386"/>
                    <a:pt x="644" y="390"/>
                    <a:pt x="642" y="391"/>
                  </a:cubicBezTo>
                  <a:cubicBezTo>
                    <a:pt x="602" y="407"/>
                    <a:pt x="598" y="406"/>
                    <a:pt x="593" y="409"/>
                  </a:cubicBezTo>
                  <a:cubicBezTo>
                    <a:pt x="585" y="406"/>
                    <a:pt x="586" y="411"/>
                    <a:pt x="589" y="407"/>
                  </a:cubicBezTo>
                  <a:cubicBezTo>
                    <a:pt x="637" y="379"/>
                    <a:pt x="661" y="368"/>
                    <a:pt x="684" y="361"/>
                  </a:cubicBezTo>
                  <a:cubicBezTo>
                    <a:pt x="714" y="348"/>
                    <a:pt x="717" y="344"/>
                    <a:pt x="720" y="343"/>
                  </a:cubicBezTo>
                  <a:cubicBezTo>
                    <a:pt x="761" y="318"/>
                    <a:pt x="780" y="313"/>
                    <a:pt x="794" y="303"/>
                  </a:cubicBezTo>
                  <a:cubicBezTo>
                    <a:pt x="837" y="288"/>
                    <a:pt x="847" y="283"/>
                    <a:pt x="845" y="279"/>
                  </a:cubicBezTo>
                  <a:cubicBezTo>
                    <a:pt x="748" y="324"/>
                    <a:pt x="743" y="322"/>
                    <a:pt x="738" y="327"/>
                  </a:cubicBezTo>
                  <a:cubicBezTo>
                    <a:pt x="712" y="340"/>
                    <a:pt x="702" y="341"/>
                    <a:pt x="692" y="348"/>
                  </a:cubicBezTo>
                  <a:cubicBezTo>
                    <a:pt x="671" y="360"/>
                    <a:pt x="667" y="355"/>
                    <a:pt x="661" y="360"/>
                  </a:cubicBezTo>
                  <a:cubicBezTo>
                    <a:pt x="628" y="371"/>
                    <a:pt x="625" y="375"/>
                    <a:pt x="623" y="373"/>
                  </a:cubicBezTo>
                  <a:cubicBezTo>
                    <a:pt x="602" y="380"/>
                    <a:pt x="603" y="375"/>
                    <a:pt x="608" y="379"/>
                  </a:cubicBezTo>
                  <a:cubicBezTo>
                    <a:pt x="635" y="363"/>
                    <a:pt x="640" y="358"/>
                    <a:pt x="645" y="355"/>
                  </a:cubicBezTo>
                  <a:cubicBezTo>
                    <a:pt x="690" y="337"/>
                    <a:pt x="695" y="339"/>
                    <a:pt x="702" y="336"/>
                  </a:cubicBezTo>
                  <a:cubicBezTo>
                    <a:pt x="778" y="299"/>
                    <a:pt x="789" y="291"/>
                    <a:pt x="800" y="284"/>
                  </a:cubicBezTo>
                  <a:cubicBezTo>
                    <a:pt x="823" y="265"/>
                    <a:pt x="817" y="270"/>
                    <a:pt x="810" y="275"/>
                  </a:cubicBezTo>
                  <a:cubicBezTo>
                    <a:pt x="745" y="308"/>
                    <a:pt x="744" y="312"/>
                    <a:pt x="735" y="317"/>
                  </a:cubicBezTo>
                  <a:cubicBezTo>
                    <a:pt x="706" y="325"/>
                    <a:pt x="698" y="329"/>
                    <a:pt x="692" y="328"/>
                  </a:cubicBezTo>
                  <a:cubicBezTo>
                    <a:pt x="631" y="353"/>
                    <a:pt x="625" y="359"/>
                    <a:pt x="621" y="355"/>
                  </a:cubicBezTo>
                  <a:cubicBezTo>
                    <a:pt x="645" y="341"/>
                    <a:pt x="649" y="339"/>
                    <a:pt x="654" y="336"/>
                  </a:cubicBezTo>
                  <a:cubicBezTo>
                    <a:pt x="697" y="321"/>
                    <a:pt x="705" y="316"/>
                    <a:pt x="713" y="313"/>
                  </a:cubicBezTo>
                  <a:cubicBezTo>
                    <a:pt x="745" y="297"/>
                    <a:pt x="753" y="295"/>
                    <a:pt x="761" y="291"/>
                  </a:cubicBezTo>
                  <a:cubicBezTo>
                    <a:pt x="803" y="262"/>
                    <a:pt x="807" y="264"/>
                    <a:pt x="806" y="261"/>
                  </a:cubicBezTo>
                  <a:cubicBezTo>
                    <a:pt x="839" y="233"/>
                    <a:pt x="843" y="230"/>
                    <a:pt x="847" y="226"/>
                  </a:cubicBezTo>
                  <a:cubicBezTo>
                    <a:pt x="796" y="261"/>
                    <a:pt x="788" y="266"/>
                    <a:pt x="779" y="272"/>
                  </a:cubicBezTo>
                  <a:cubicBezTo>
                    <a:pt x="668" y="319"/>
                    <a:pt x="661" y="325"/>
                    <a:pt x="655" y="325"/>
                  </a:cubicBezTo>
                  <a:cubicBezTo>
                    <a:pt x="643" y="332"/>
                    <a:pt x="643" y="326"/>
                    <a:pt x="646" y="322"/>
                  </a:cubicBezTo>
                  <a:cubicBezTo>
                    <a:pt x="668" y="316"/>
                    <a:pt x="674" y="313"/>
                    <a:pt x="679" y="313"/>
                  </a:cubicBezTo>
                  <a:cubicBezTo>
                    <a:pt x="789" y="253"/>
                    <a:pt x="800" y="245"/>
                    <a:pt x="811" y="238"/>
                  </a:cubicBezTo>
                  <a:cubicBezTo>
                    <a:pt x="830" y="217"/>
                    <a:pt x="839" y="215"/>
                    <a:pt x="836" y="212"/>
                  </a:cubicBezTo>
                  <a:cubicBezTo>
                    <a:pt x="826" y="221"/>
                    <a:pt x="818" y="219"/>
                    <a:pt x="815" y="227"/>
                  </a:cubicBezTo>
                  <a:cubicBezTo>
                    <a:pt x="759" y="262"/>
                    <a:pt x="739" y="275"/>
                    <a:pt x="719" y="284"/>
                  </a:cubicBezTo>
                  <a:cubicBezTo>
                    <a:pt x="673" y="305"/>
                    <a:pt x="671" y="306"/>
                    <a:pt x="668" y="306"/>
                  </a:cubicBezTo>
                  <a:cubicBezTo>
                    <a:pt x="711" y="282"/>
                    <a:pt x="719" y="273"/>
                    <a:pt x="727" y="271"/>
                  </a:cubicBezTo>
                  <a:cubicBezTo>
                    <a:pt x="797" y="226"/>
                    <a:pt x="805" y="220"/>
                    <a:pt x="813" y="214"/>
                  </a:cubicBezTo>
                  <a:cubicBezTo>
                    <a:pt x="850" y="175"/>
                    <a:pt x="861" y="172"/>
                    <a:pt x="859" y="168"/>
                  </a:cubicBezTo>
                  <a:close/>
                  <a:moveTo>
                    <a:pt x="743" y="232"/>
                  </a:moveTo>
                  <a:cubicBezTo>
                    <a:pt x="748" y="239"/>
                    <a:pt x="733" y="238"/>
                    <a:pt x="728" y="246"/>
                  </a:cubicBezTo>
                  <a:cubicBezTo>
                    <a:pt x="725" y="238"/>
                    <a:pt x="737" y="240"/>
                    <a:pt x="743" y="232"/>
                  </a:cubicBezTo>
                  <a:close/>
                  <a:moveTo>
                    <a:pt x="723" y="245"/>
                  </a:moveTo>
                  <a:cubicBezTo>
                    <a:pt x="723" y="251"/>
                    <a:pt x="713" y="252"/>
                    <a:pt x="710" y="254"/>
                  </a:cubicBezTo>
                  <a:cubicBezTo>
                    <a:pt x="709" y="248"/>
                    <a:pt x="719" y="247"/>
                    <a:pt x="723" y="245"/>
                  </a:cubicBezTo>
                  <a:close/>
                  <a:moveTo>
                    <a:pt x="265" y="659"/>
                  </a:moveTo>
                  <a:cubicBezTo>
                    <a:pt x="262" y="656"/>
                    <a:pt x="263" y="654"/>
                    <a:pt x="262" y="651"/>
                  </a:cubicBezTo>
                  <a:cubicBezTo>
                    <a:pt x="260" y="649"/>
                    <a:pt x="256" y="646"/>
                    <a:pt x="259" y="644"/>
                  </a:cubicBezTo>
                  <a:cubicBezTo>
                    <a:pt x="256" y="643"/>
                    <a:pt x="254" y="641"/>
                    <a:pt x="252" y="638"/>
                  </a:cubicBezTo>
                  <a:cubicBezTo>
                    <a:pt x="252" y="636"/>
                    <a:pt x="252" y="634"/>
                    <a:pt x="250" y="635"/>
                  </a:cubicBezTo>
                  <a:cubicBezTo>
                    <a:pt x="248" y="631"/>
                    <a:pt x="248" y="627"/>
                    <a:pt x="243" y="623"/>
                  </a:cubicBezTo>
                  <a:cubicBezTo>
                    <a:pt x="245" y="617"/>
                    <a:pt x="243" y="617"/>
                    <a:pt x="239" y="613"/>
                  </a:cubicBezTo>
                  <a:cubicBezTo>
                    <a:pt x="241" y="610"/>
                    <a:pt x="236" y="605"/>
                    <a:pt x="236" y="601"/>
                  </a:cubicBezTo>
                  <a:cubicBezTo>
                    <a:pt x="231" y="592"/>
                    <a:pt x="230" y="592"/>
                    <a:pt x="223" y="581"/>
                  </a:cubicBezTo>
                  <a:cubicBezTo>
                    <a:pt x="215" y="572"/>
                    <a:pt x="216" y="564"/>
                    <a:pt x="207" y="555"/>
                  </a:cubicBezTo>
                  <a:cubicBezTo>
                    <a:pt x="203" y="545"/>
                    <a:pt x="204" y="543"/>
                    <a:pt x="195" y="532"/>
                  </a:cubicBezTo>
                  <a:cubicBezTo>
                    <a:pt x="199" y="528"/>
                    <a:pt x="191" y="523"/>
                    <a:pt x="193" y="519"/>
                  </a:cubicBezTo>
                  <a:cubicBezTo>
                    <a:pt x="188" y="514"/>
                    <a:pt x="192" y="510"/>
                    <a:pt x="188" y="505"/>
                  </a:cubicBezTo>
                  <a:cubicBezTo>
                    <a:pt x="187" y="496"/>
                    <a:pt x="184" y="487"/>
                    <a:pt x="181" y="478"/>
                  </a:cubicBezTo>
                  <a:cubicBezTo>
                    <a:pt x="189" y="478"/>
                    <a:pt x="185" y="488"/>
                    <a:pt x="189" y="492"/>
                  </a:cubicBezTo>
                  <a:cubicBezTo>
                    <a:pt x="191" y="498"/>
                    <a:pt x="194" y="504"/>
                    <a:pt x="193" y="509"/>
                  </a:cubicBezTo>
                  <a:cubicBezTo>
                    <a:pt x="200" y="517"/>
                    <a:pt x="199" y="523"/>
                    <a:pt x="207" y="531"/>
                  </a:cubicBezTo>
                  <a:cubicBezTo>
                    <a:pt x="210" y="535"/>
                    <a:pt x="208" y="538"/>
                    <a:pt x="209" y="541"/>
                  </a:cubicBezTo>
                  <a:cubicBezTo>
                    <a:pt x="213" y="542"/>
                    <a:pt x="214" y="546"/>
                    <a:pt x="213" y="549"/>
                  </a:cubicBezTo>
                  <a:cubicBezTo>
                    <a:pt x="220" y="554"/>
                    <a:pt x="218" y="557"/>
                    <a:pt x="224" y="565"/>
                  </a:cubicBezTo>
                  <a:cubicBezTo>
                    <a:pt x="227" y="574"/>
                    <a:pt x="233" y="584"/>
                    <a:pt x="237" y="593"/>
                  </a:cubicBezTo>
                  <a:cubicBezTo>
                    <a:pt x="239" y="596"/>
                    <a:pt x="241" y="598"/>
                    <a:pt x="243" y="601"/>
                  </a:cubicBezTo>
                  <a:cubicBezTo>
                    <a:pt x="243" y="603"/>
                    <a:pt x="243" y="605"/>
                    <a:pt x="245" y="604"/>
                  </a:cubicBezTo>
                  <a:cubicBezTo>
                    <a:pt x="246" y="609"/>
                    <a:pt x="245" y="613"/>
                    <a:pt x="250" y="618"/>
                  </a:cubicBezTo>
                  <a:cubicBezTo>
                    <a:pt x="253" y="627"/>
                    <a:pt x="261" y="637"/>
                    <a:pt x="263" y="646"/>
                  </a:cubicBezTo>
                  <a:cubicBezTo>
                    <a:pt x="271" y="655"/>
                    <a:pt x="270" y="664"/>
                    <a:pt x="275" y="673"/>
                  </a:cubicBezTo>
                  <a:cubicBezTo>
                    <a:pt x="268" y="673"/>
                    <a:pt x="271" y="663"/>
                    <a:pt x="265" y="659"/>
                  </a:cubicBezTo>
                  <a:close/>
                  <a:moveTo>
                    <a:pt x="279" y="685"/>
                  </a:moveTo>
                  <a:cubicBezTo>
                    <a:pt x="279" y="692"/>
                    <a:pt x="278" y="682"/>
                    <a:pt x="274" y="679"/>
                  </a:cubicBezTo>
                  <a:cubicBezTo>
                    <a:pt x="273" y="676"/>
                    <a:pt x="276" y="678"/>
                    <a:pt x="277" y="679"/>
                  </a:cubicBezTo>
                  <a:cubicBezTo>
                    <a:pt x="278" y="681"/>
                    <a:pt x="279" y="683"/>
                    <a:pt x="281" y="684"/>
                  </a:cubicBezTo>
                  <a:cubicBezTo>
                    <a:pt x="280" y="685"/>
                    <a:pt x="280" y="685"/>
                    <a:pt x="279" y="685"/>
                  </a:cubicBezTo>
                  <a:close/>
                  <a:moveTo>
                    <a:pt x="166" y="634"/>
                  </a:moveTo>
                  <a:cubicBezTo>
                    <a:pt x="162" y="637"/>
                    <a:pt x="166" y="630"/>
                    <a:pt x="161" y="628"/>
                  </a:cubicBezTo>
                  <a:cubicBezTo>
                    <a:pt x="168" y="628"/>
                    <a:pt x="168" y="638"/>
                    <a:pt x="172" y="642"/>
                  </a:cubicBezTo>
                  <a:cubicBezTo>
                    <a:pt x="168" y="645"/>
                    <a:pt x="166" y="636"/>
                    <a:pt x="166" y="634"/>
                  </a:cubicBezTo>
                  <a:close/>
                  <a:moveTo>
                    <a:pt x="192" y="691"/>
                  </a:moveTo>
                  <a:cubicBezTo>
                    <a:pt x="192" y="690"/>
                    <a:pt x="191" y="690"/>
                    <a:pt x="190" y="691"/>
                  </a:cubicBezTo>
                  <a:cubicBezTo>
                    <a:pt x="187" y="685"/>
                    <a:pt x="184" y="679"/>
                    <a:pt x="184" y="673"/>
                  </a:cubicBezTo>
                  <a:cubicBezTo>
                    <a:pt x="190" y="669"/>
                    <a:pt x="184" y="681"/>
                    <a:pt x="189" y="677"/>
                  </a:cubicBezTo>
                  <a:cubicBezTo>
                    <a:pt x="189" y="682"/>
                    <a:pt x="193" y="688"/>
                    <a:pt x="194" y="693"/>
                  </a:cubicBezTo>
                  <a:cubicBezTo>
                    <a:pt x="195" y="695"/>
                    <a:pt x="196" y="696"/>
                    <a:pt x="197" y="698"/>
                  </a:cubicBezTo>
                  <a:cubicBezTo>
                    <a:pt x="200" y="705"/>
                    <a:pt x="188" y="693"/>
                    <a:pt x="192" y="691"/>
                  </a:cubicBezTo>
                  <a:close/>
                  <a:moveTo>
                    <a:pt x="259" y="828"/>
                  </a:moveTo>
                  <a:cubicBezTo>
                    <a:pt x="258" y="824"/>
                    <a:pt x="255" y="820"/>
                    <a:pt x="256" y="817"/>
                  </a:cubicBezTo>
                  <a:cubicBezTo>
                    <a:pt x="247" y="810"/>
                    <a:pt x="247" y="797"/>
                    <a:pt x="241" y="789"/>
                  </a:cubicBezTo>
                  <a:cubicBezTo>
                    <a:pt x="233" y="777"/>
                    <a:pt x="228" y="766"/>
                    <a:pt x="224" y="755"/>
                  </a:cubicBezTo>
                  <a:cubicBezTo>
                    <a:pt x="220" y="751"/>
                    <a:pt x="217" y="746"/>
                    <a:pt x="214" y="742"/>
                  </a:cubicBezTo>
                  <a:cubicBezTo>
                    <a:pt x="212" y="737"/>
                    <a:pt x="211" y="732"/>
                    <a:pt x="208" y="727"/>
                  </a:cubicBezTo>
                  <a:cubicBezTo>
                    <a:pt x="206" y="724"/>
                    <a:pt x="208" y="722"/>
                    <a:pt x="205" y="719"/>
                  </a:cubicBezTo>
                  <a:cubicBezTo>
                    <a:pt x="202" y="720"/>
                    <a:pt x="204" y="715"/>
                    <a:pt x="201" y="717"/>
                  </a:cubicBezTo>
                  <a:cubicBezTo>
                    <a:pt x="203" y="712"/>
                    <a:pt x="194" y="705"/>
                    <a:pt x="199" y="701"/>
                  </a:cubicBezTo>
                  <a:cubicBezTo>
                    <a:pt x="207" y="710"/>
                    <a:pt x="207" y="720"/>
                    <a:pt x="217" y="725"/>
                  </a:cubicBezTo>
                  <a:cubicBezTo>
                    <a:pt x="214" y="728"/>
                    <a:pt x="222" y="733"/>
                    <a:pt x="220" y="736"/>
                  </a:cubicBezTo>
                  <a:cubicBezTo>
                    <a:pt x="220" y="739"/>
                    <a:pt x="227" y="743"/>
                    <a:pt x="224" y="745"/>
                  </a:cubicBezTo>
                  <a:cubicBezTo>
                    <a:pt x="228" y="751"/>
                    <a:pt x="231" y="757"/>
                    <a:pt x="232" y="763"/>
                  </a:cubicBezTo>
                  <a:cubicBezTo>
                    <a:pt x="242" y="777"/>
                    <a:pt x="242" y="783"/>
                    <a:pt x="252" y="798"/>
                  </a:cubicBezTo>
                  <a:cubicBezTo>
                    <a:pt x="255" y="807"/>
                    <a:pt x="256" y="808"/>
                    <a:pt x="261" y="817"/>
                  </a:cubicBezTo>
                  <a:cubicBezTo>
                    <a:pt x="258" y="822"/>
                    <a:pt x="264" y="829"/>
                    <a:pt x="265" y="836"/>
                  </a:cubicBezTo>
                  <a:cubicBezTo>
                    <a:pt x="259" y="838"/>
                    <a:pt x="262" y="830"/>
                    <a:pt x="259" y="828"/>
                  </a:cubicBezTo>
                  <a:close/>
                  <a:moveTo>
                    <a:pt x="195" y="1053"/>
                  </a:moveTo>
                  <a:cubicBezTo>
                    <a:pt x="187" y="1053"/>
                    <a:pt x="194" y="1042"/>
                    <a:pt x="195" y="1053"/>
                  </a:cubicBezTo>
                  <a:close/>
                  <a:moveTo>
                    <a:pt x="139" y="1162"/>
                  </a:moveTo>
                  <a:cubicBezTo>
                    <a:pt x="139" y="1162"/>
                    <a:pt x="135" y="1161"/>
                    <a:pt x="135" y="1160"/>
                  </a:cubicBezTo>
                  <a:cubicBezTo>
                    <a:pt x="135" y="1160"/>
                    <a:pt x="137" y="1159"/>
                    <a:pt x="137" y="1159"/>
                  </a:cubicBezTo>
                  <a:cubicBezTo>
                    <a:pt x="135" y="1156"/>
                    <a:pt x="134" y="1152"/>
                    <a:pt x="136" y="1155"/>
                  </a:cubicBezTo>
                  <a:cubicBezTo>
                    <a:pt x="138" y="1157"/>
                    <a:pt x="136" y="1158"/>
                    <a:pt x="137" y="1159"/>
                  </a:cubicBezTo>
                  <a:cubicBezTo>
                    <a:pt x="137" y="1159"/>
                    <a:pt x="146" y="1164"/>
                    <a:pt x="139" y="1162"/>
                  </a:cubicBezTo>
                  <a:close/>
                  <a:moveTo>
                    <a:pt x="157" y="1194"/>
                  </a:moveTo>
                  <a:cubicBezTo>
                    <a:pt x="156" y="1188"/>
                    <a:pt x="151" y="1181"/>
                    <a:pt x="146" y="1175"/>
                  </a:cubicBezTo>
                  <a:cubicBezTo>
                    <a:pt x="148" y="1173"/>
                    <a:pt x="150" y="1179"/>
                    <a:pt x="153" y="1177"/>
                  </a:cubicBezTo>
                  <a:cubicBezTo>
                    <a:pt x="149" y="1182"/>
                    <a:pt x="165" y="1190"/>
                    <a:pt x="157" y="1194"/>
                  </a:cubicBezTo>
                  <a:close/>
                  <a:moveTo>
                    <a:pt x="160" y="1194"/>
                  </a:moveTo>
                  <a:cubicBezTo>
                    <a:pt x="165" y="1194"/>
                    <a:pt x="164" y="1204"/>
                    <a:pt x="167" y="1208"/>
                  </a:cubicBezTo>
                  <a:cubicBezTo>
                    <a:pt x="161" y="1208"/>
                    <a:pt x="161" y="1198"/>
                    <a:pt x="160" y="1194"/>
                  </a:cubicBezTo>
                  <a:close/>
                  <a:moveTo>
                    <a:pt x="120" y="1272"/>
                  </a:moveTo>
                  <a:cubicBezTo>
                    <a:pt x="122" y="1271"/>
                    <a:pt x="129" y="1274"/>
                    <a:pt x="125" y="1275"/>
                  </a:cubicBezTo>
                  <a:cubicBezTo>
                    <a:pt x="136" y="1289"/>
                    <a:pt x="127" y="1283"/>
                    <a:pt x="120" y="1272"/>
                  </a:cubicBezTo>
                  <a:close/>
                  <a:moveTo>
                    <a:pt x="25" y="1215"/>
                  </a:moveTo>
                  <a:cubicBezTo>
                    <a:pt x="26" y="1214"/>
                    <a:pt x="27" y="1214"/>
                    <a:pt x="28" y="1213"/>
                  </a:cubicBezTo>
                  <a:cubicBezTo>
                    <a:pt x="29" y="1214"/>
                    <a:pt x="31" y="1216"/>
                    <a:pt x="32" y="1218"/>
                  </a:cubicBezTo>
                  <a:cubicBezTo>
                    <a:pt x="31" y="1218"/>
                    <a:pt x="30" y="1219"/>
                    <a:pt x="29" y="1220"/>
                  </a:cubicBezTo>
                  <a:cubicBezTo>
                    <a:pt x="27" y="1218"/>
                    <a:pt x="26" y="1217"/>
                    <a:pt x="25" y="1215"/>
                  </a:cubicBezTo>
                  <a:close/>
                  <a:moveTo>
                    <a:pt x="121" y="1375"/>
                  </a:moveTo>
                  <a:cubicBezTo>
                    <a:pt x="117" y="1370"/>
                    <a:pt x="114" y="1365"/>
                    <a:pt x="110" y="1360"/>
                  </a:cubicBezTo>
                  <a:cubicBezTo>
                    <a:pt x="113" y="1358"/>
                    <a:pt x="116" y="1360"/>
                    <a:pt x="118" y="1364"/>
                  </a:cubicBezTo>
                  <a:cubicBezTo>
                    <a:pt x="122" y="1365"/>
                    <a:pt x="127" y="1372"/>
                    <a:pt x="121" y="1375"/>
                  </a:cubicBezTo>
                  <a:close/>
                  <a:moveTo>
                    <a:pt x="156" y="1400"/>
                  </a:moveTo>
                  <a:cubicBezTo>
                    <a:pt x="154" y="1401"/>
                    <a:pt x="156" y="1399"/>
                    <a:pt x="154" y="1397"/>
                  </a:cubicBezTo>
                  <a:cubicBezTo>
                    <a:pt x="129" y="1364"/>
                    <a:pt x="125" y="1355"/>
                    <a:pt x="120" y="1353"/>
                  </a:cubicBezTo>
                  <a:cubicBezTo>
                    <a:pt x="103" y="1335"/>
                    <a:pt x="105" y="1329"/>
                    <a:pt x="98" y="1330"/>
                  </a:cubicBezTo>
                  <a:cubicBezTo>
                    <a:pt x="80" y="1305"/>
                    <a:pt x="82" y="1304"/>
                    <a:pt x="82" y="1304"/>
                  </a:cubicBezTo>
                  <a:cubicBezTo>
                    <a:pt x="72" y="1293"/>
                    <a:pt x="73" y="1290"/>
                    <a:pt x="72" y="1290"/>
                  </a:cubicBezTo>
                  <a:cubicBezTo>
                    <a:pt x="60" y="1278"/>
                    <a:pt x="63" y="1277"/>
                    <a:pt x="61" y="1275"/>
                  </a:cubicBezTo>
                  <a:cubicBezTo>
                    <a:pt x="44" y="1247"/>
                    <a:pt x="37" y="1241"/>
                    <a:pt x="37" y="1236"/>
                  </a:cubicBezTo>
                  <a:cubicBezTo>
                    <a:pt x="33" y="1223"/>
                    <a:pt x="41" y="1230"/>
                    <a:pt x="45" y="1233"/>
                  </a:cubicBezTo>
                  <a:cubicBezTo>
                    <a:pt x="83" y="1280"/>
                    <a:pt x="94" y="1291"/>
                    <a:pt x="101" y="1303"/>
                  </a:cubicBezTo>
                  <a:cubicBezTo>
                    <a:pt x="106" y="1310"/>
                    <a:pt x="104" y="1311"/>
                    <a:pt x="105" y="1312"/>
                  </a:cubicBezTo>
                  <a:cubicBezTo>
                    <a:pt x="117" y="1329"/>
                    <a:pt x="118" y="1327"/>
                    <a:pt x="119" y="1329"/>
                  </a:cubicBezTo>
                  <a:cubicBezTo>
                    <a:pt x="159" y="1413"/>
                    <a:pt x="159" y="1403"/>
                    <a:pt x="156" y="1400"/>
                  </a:cubicBezTo>
                  <a:close/>
                  <a:moveTo>
                    <a:pt x="217" y="1325"/>
                  </a:moveTo>
                  <a:cubicBezTo>
                    <a:pt x="220" y="1327"/>
                    <a:pt x="210" y="1334"/>
                    <a:pt x="210" y="1328"/>
                  </a:cubicBezTo>
                  <a:cubicBezTo>
                    <a:pt x="212" y="1325"/>
                    <a:pt x="214" y="1327"/>
                    <a:pt x="217" y="1325"/>
                  </a:cubicBezTo>
                  <a:close/>
                  <a:moveTo>
                    <a:pt x="182" y="1218"/>
                  </a:moveTo>
                  <a:cubicBezTo>
                    <a:pt x="188" y="1216"/>
                    <a:pt x="184" y="1224"/>
                    <a:pt x="189" y="1227"/>
                  </a:cubicBezTo>
                  <a:cubicBezTo>
                    <a:pt x="183" y="1229"/>
                    <a:pt x="184" y="1220"/>
                    <a:pt x="182" y="1218"/>
                  </a:cubicBezTo>
                  <a:close/>
                  <a:moveTo>
                    <a:pt x="339" y="1330"/>
                  </a:moveTo>
                  <a:cubicBezTo>
                    <a:pt x="343" y="1334"/>
                    <a:pt x="348" y="1326"/>
                    <a:pt x="351" y="1333"/>
                  </a:cubicBezTo>
                  <a:cubicBezTo>
                    <a:pt x="345" y="1334"/>
                    <a:pt x="340" y="1333"/>
                    <a:pt x="334" y="1333"/>
                  </a:cubicBezTo>
                  <a:cubicBezTo>
                    <a:pt x="333" y="1331"/>
                    <a:pt x="337" y="1333"/>
                    <a:pt x="339" y="1330"/>
                  </a:cubicBezTo>
                  <a:close/>
                  <a:moveTo>
                    <a:pt x="334" y="1341"/>
                  </a:moveTo>
                  <a:cubicBezTo>
                    <a:pt x="336" y="1340"/>
                    <a:pt x="338" y="1342"/>
                    <a:pt x="340" y="1342"/>
                  </a:cubicBezTo>
                  <a:cubicBezTo>
                    <a:pt x="342" y="1341"/>
                    <a:pt x="344" y="1342"/>
                    <a:pt x="346" y="1340"/>
                  </a:cubicBezTo>
                  <a:cubicBezTo>
                    <a:pt x="357" y="1342"/>
                    <a:pt x="367" y="1347"/>
                    <a:pt x="379" y="1338"/>
                  </a:cubicBezTo>
                  <a:cubicBezTo>
                    <a:pt x="387" y="1341"/>
                    <a:pt x="395" y="1339"/>
                    <a:pt x="403" y="1338"/>
                  </a:cubicBezTo>
                  <a:cubicBezTo>
                    <a:pt x="406" y="1343"/>
                    <a:pt x="399" y="1338"/>
                    <a:pt x="397" y="1342"/>
                  </a:cubicBezTo>
                  <a:cubicBezTo>
                    <a:pt x="395" y="1339"/>
                    <a:pt x="391" y="1345"/>
                    <a:pt x="389" y="1341"/>
                  </a:cubicBezTo>
                  <a:cubicBezTo>
                    <a:pt x="383" y="1345"/>
                    <a:pt x="378" y="1341"/>
                    <a:pt x="372" y="1345"/>
                  </a:cubicBezTo>
                  <a:cubicBezTo>
                    <a:pt x="367" y="1342"/>
                    <a:pt x="362" y="1346"/>
                    <a:pt x="357" y="1344"/>
                  </a:cubicBezTo>
                  <a:cubicBezTo>
                    <a:pt x="352" y="1342"/>
                    <a:pt x="346" y="1348"/>
                    <a:pt x="341" y="1343"/>
                  </a:cubicBezTo>
                  <a:cubicBezTo>
                    <a:pt x="335" y="1345"/>
                    <a:pt x="329" y="1350"/>
                    <a:pt x="324" y="1343"/>
                  </a:cubicBezTo>
                  <a:cubicBezTo>
                    <a:pt x="328" y="1342"/>
                    <a:pt x="330" y="1346"/>
                    <a:pt x="334" y="1341"/>
                  </a:cubicBezTo>
                  <a:close/>
                  <a:moveTo>
                    <a:pt x="321" y="1343"/>
                  </a:moveTo>
                  <a:cubicBezTo>
                    <a:pt x="321" y="1351"/>
                    <a:pt x="310" y="1347"/>
                    <a:pt x="306" y="1349"/>
                  </a:cubicBezTo>
                  <a:cubicBezTo>
                    <a:pt x="300" y="1351"/>
                    <a:pt x="295" y="1352"/>
                    <a:pt x="290" y="1353"/>
                  </a:cubicBezTo>
                  <a:cubicBezTo>
                    <a:pt x="284" y="1355"/>
                    <a:pt x="278" y="1355"/>
                    <a:pt x="272" y="1359"/>
                  </a:cubicBezTo>
                  <a:cubicBezTo>
                    <a:pt x="267" y="1360"/>
                    <a:pt x="265" y="1364"/>
                    <a:pt x="258" y="1364"/>
                  </a:cubicBezTo>
                  <a:cubicBezTo>
                    <a:pt x="249" y="1371"/>
                    <a:pt x="241" y="1374"/>
                    <a:pt x="233" y="1377"/>
                  </a:cubicBezTo>
                  <a:cubicBezTo>
                    <a:pt x="216" y="1388"/>
                    <a:pt x="203" y="1400"/>
                    <a:pt x="192" y="1412"/>
                  </a:cubicBezTo>
                  <a:cubicBezTo>
                    <a:pt x="191" y="1414"/>
                    <a:pt x="190" y="1415"/>
                    <a:pt x="191" y="1417"/>
                  </a:cubicBezTo>
                  <a:cubicBezTo>
                    <a:pt x="188" y="1420"/>
                    <a:pt x="186" y="1418"/>
                    <a:pt x="188" y="1417"/>
                  </a:cubicBezTo>
                  <a:cubicBezTo>
                    <a:pt x="190" y="1412"/>
                    <a:pt x="191" y="1406"/>
                    <a:pt x="196" y="1401"/>
                  </a:cubicBezTo>
                  <a:cubicBezTo>
                    <a:pt x="197" y="1396"/>
                    <a:pt x="204" y="1391"/>
                    <a:pt x="205" y="1385"/>
                  </a:cubicBezTo>
                  <a:cubicBezTo>
                    <a:pt x="211" y="1384"/>
                    <a:pt x="216" y="1375"/>
                    <a:pt x="225" y="1370"/>
                  </a:cubicBezTo>
                  <a:cubicBezTo>
                    <a:pt x="235" y="1364"/>
                    <a:pt x="236" y="1365"/>
                    <a:pt x="246" y="1358"/>
                  </a:cubicBezTo>
                  <a:cubicBezTo>
                    <a:pt x="248" y="1361"/>
                    <a:pt x="252" y="1355"/>
                    <a:pt x="255" y="1356"/>
                  </a:cubicBezTo>
                  <a:cubicBezTo>
                    <a:pt x="258" y="1356"/>
                    <a:pt x="261" y="1355"/>
                    <a:pt x="264" y="1352"/>
                  </a:cubicBezTo>
                  <a:cubicBezTo>
                    <a:pt x="267" y="1356"/>
                    <a:pt x="272" y="1352"/>
                    <a:pt x="275" y="1354"/>
                  </a:cubicBezTo>
                  <a:cubicBezTo>
                    <a:pt x="291" y="1345"/>
                    <a:pt x="306" y="1348"/>
                    <a:pt x="321" y="1343"/>
                  </a:cubicBezTo>
                  <a:close/>
                  <a:moveTo>
                    <a:pt x="193" y="1379"/>
                  </a:moveTo>
                  <a:cubicBezTo>
                    <a:pt x="192" y="1377"/>
                    <a:pt x="196" y="1374"/>
                    <a:pt x="198" y="1376"/>
                  </a:cubicBezTo>
                  <a:cubicBezTo>
                    <a:pt x="198" y="1371"/>
                    <a:pt x="203" y="1367"/>
                    <a:pt x="205" y="1363"/>
                  </a:cubicBezTo>
                  <a:cubicBezTo>
                    <a:pt x="211" y="1359"/>
                    <a:pt x="216" y="1355"/>
                    <a:pt x="221" y="1351"/>
                  </a:cubicBezTo>
                  <a:cubicBezTo>
                    <a:pt x="230" y="1347"/>
                    <a:pt x="237" y="1348"/>
                    <a:pt x="246" y="1341"/>
                  </a:cubicBezTo>
                  <a:cubicBezTo>
                    <a:pt x="251" y="1345"/>
                    <a:pt x="256" y="1336"/>
                    <a:pt x="262" y="1339"/>
                  </a:cubicBezTo>
                  <a:cubicBezTo>
                    <a:pt x="267" y="1334"/>
                    <a:pt x="271" y="1340"/>
                    <a:pt x="277" y="1336"/>
                  </a:cubicBezTo>
                  <a:cubicBezTo>
                    <a:pt x="286" y="1336"/>
                    <a:pt x="296" y="1336"/>
                    <a:pt x="305" y="1335"/>
                  </a:cubicBezTo>
                  <a:cubicBezTo>
                    <a:pt x="306" y="1338"/>
                    <a:pt x="303" y="1337"/>
                    <a:pt x="301" y="1338"/>
                  </a:cubicBezTo>
                  <a:cubicBezTo>
                    <a:pt x="298" y="1342"/>
                    <a:pt x="296" y="1337"/>
                    <a:pt x="293" y="1338"/>
                  </a:cubicBezTo>
                  <a:cubicBezTo>
                    <a:pt x="291" y="1341"/>
                    <a:pt x="290" y="1339"/>
                    <a:pt x="287" y="1340"/>
                  </a:cubicBezTo>
                  <a:cubicBezTo>
                    <a:pt x="284" y="1339"/>
                    <a:pt x="280" y="1341"/>
                    <a:pt x="275" y="1344"/>
                  </a:cubicBezTo>
                  <a:cubicBezTo>
                    <a:pt x="268" y="1341"/>
                    <a:pt x="260" y="1348"/>
                    <a:pt x="252" y="1346"/>
                  </a:cubicBezTo>
                  <a:cubicBezTo>
                    <a:pt x="250" y="1348"/>
                    <a:pt x="248" y="1349"/>
                    <a:pt x="246" y="1348"/>
                  </a:cubicBezTo>
                  <a:cubicBezTo>
                    <a:pt x="236" y="1354"/>
                    <a:pt x="235" y="1357"/>
                    <a:pt x="226" y="1357"/>
                  </a:cubicBezTo>
                  <a:cubicBezTo>
                    <a:pt x="224" y="1364"/>
                    <a:pt x="216" y="1364"/>
                    <a:pt x="214" y="1368"/>
                  </a:cubicBezTo>
                  <a:cubicBezTo>
                    <a:pt x="207" y="1371"/>
                    <a:pt x="208" y="1375"/>
                    <a:pt x="200" y="1376"/>
                  </a:cubicBezTo>
                  <a:cubicBezTo>
                    <a:pt x="199" y="1380"/>
                    <a:pt x="194" y="1384"/>
                    <a:pt x="191" y="1387"/>
                  </a:cubicBezTo>
                  <a:cubicBezTo>
                    <a:pt x="188" y="1384"/>
                    <a:pt x="189" y="1381"/>
                    <a:pt x="193" y="1379"/>
                  </a:cubicBezTo>
                  <a:close/>
                  <a:moveTo>
                    <a:pt x="199" y="1139"/>
                  </a:moveTo>
                  <a:cubicBezTo>
                    <a:pt x="195" y="1136"/>
                    <a:pt x="199" y="1133"/>
                    <a:pt x="194" y="1130"/>
                  </a:cubicBezTo>
                  <a:cubicBezTo>
                    <a:pt x="196" y="1124"/>
                    <a:pt x="191" y="1118"/>
                    <a:pt x="192" y="1112"/>
                  </a:cubicBezTo>
                  <a:cubicBezTo>
                    <a:pt x="172" y="1082"/>
                    <a:pt x="156" y="1052"/>
                    <a:pt x="135" y="1027"/>
                  </a:cubicBezTo>
                  <a:cubicBezTo>
                    <a:pt x="131" y="1022"/>
                    <a:pt x="125" y="1019"/>
                    <a:pt x="121" y="1011"/>
                  </a:cubicBezTo>
                  <a:cubicBezTo>
                    <a:pt x="118" y="1006"/>
                    <a:pt x="120" y="1008"/>
                    <a:pt x="116" y="1004"/>
                  </a:cubicBezTo>
                  <a:cubicBezTo>
                    <a:pt x="114" y="1002"/>
                    <a:pt x="115" y="999"/>
                    <a:pt x="113" y="997"/>
                  </a:cubicBezTo>
                  <a:cubicBezTo>
                    <a:pt x="111" y="993"/>
                    <a:pt x="107" y="991"/>
                    <a:pt x="105" y="988"/>
                  </a:cubicBezTo>
                  <a:cubicBezTo>
                    <a:pt x="105" y="989"/>
                    <a:pt x="106" y="986"/>
                    <a:pt x="105" y="985"/>
                  </a:cubicBezTo>
                  <a:cubicBezTo>
                    <a:pt x="105" y="985"/>
                    <a:pt x="99" y="984"/>
                    <a:pt x="100" y="982"/>
                  </a:cubicBezTo>
                  <a:cubicBezTo>
                    <a:pt x="102" y="976"/>
                    <a:pt x="85" y="961"/>
                    <a:pt x="80" y="952"/>
                  </a:cubicBezTo>
                  <a:cubicBezTo>
                    <a:pt x="80" y="951"/>
                    <a:pt x="78" y="949"/>
                    <a:pt x="78" y="948"/>
                  </a:cubicBezTo>
                  <a:cubicBezTo>
                    <a:pt x="79" y="945"/>
                    <a:pt x="77" y="947"/>
                    <a:pt x="75" y="943"/>
                  </a:cubicBezTo>
                  <a:cubicBezTo>
                    <a:pt x="75" y="943"/>
                    <a:pt x="76" y="942"/>
                    <a:pt x="75" y="941"/>
                  </a:cubicBezTo>
                  <a:cubicBezTo>
                    <a:pt x="70" y="932"/>
                    <a:pt x="58" y="920"/>
                    <a:pt x="53" y="907"/>
                  </a:cubicBezTo>
                  <a:cubicBezTo>
                    <a:pt x="58" y="904"/>
                    <a:pt x="61" y="910"/>
                    <a:pt x="64" y="915"/>
                  </a:cubicBezTo>
                  <a:cubicBezTo>
                    <a:pt x="65" y="919"/>
                    <a:pt x="73" y="924"/>
                    <a:pt x="70" y="927"/>
                  </a:cubicBezTo>
                  <a:cubicBezTo>
                    <a:pt x="77" y="930"/>
                    <a:pt x="83" y="943"/>
                    <a:pt x="90" y="947"/>
                  </a:cubicBezTo>
                  <a:cubicBezTo>
                    <a:pt x="93" y="952"/>
                    <a:pt x="96" y="956"/>
                    <a:pt x="99" y="960"/>
                  </a:cubicBezTo>
                  <a:cubicBezTo>
                    <a:pt x="97" y="963"/>
                    <a:pt x="100" y="962"/>
                    <a:pt x="101" y="963"/>
                  </a:cubicBezTo>
                  <a:cubicBezTo>
                    <a:pt x="101" y="966"/>
                    <a:pt x="102" y="968"/>
                    <a:pt x="104" y="967"/>
                  </a:cubicBezTo>
                  <a:cubicBezTo>
                    <a:pt x="107" y="969"/>
                    <a:pt x="109" y="979"/>
                    <a:pt x="114" y="977"/>
                  </a:cubicBezTo>
                  <a:cubicBezTo>
                    <a:pt x="113" y="980"/>
                    <a:pt x="116" y="984"/>
                    <a:pt x="119" y="985"/>
                  </a:cubicBezTo>
                  <a:cubicBezTo>
                    <a:pt x="124" y="994"/>
                    <a:pt x="128" y="995"/>
                    <a:pt x="134" y="1006"/>
                  </a:cubicBezTo>
                  <a:cubicBezTo>
                    <a:pt x="140" y="1014"/>
                    <a:pt x="146" y="1022"/>
                    <a:pt x="152" y="1030"/>
                  </a:cubicBezTo>
                  <a:cubicBezTo>
                    <a:pt x="154" y="1034"/>
                    <a:pt x="156" y="1034"/>
                    <a:pt x="158" y="1035"/>
                  </a:cubicBezTo>
                  <a:cubicBezTo>
                    <a:pt x="159" y="1040"/>
                    <a:pt x="167" y="1051"/>
                    <a:pt x="174" y="1061"/>
                  </a:cubicBezTo>
                  <a:cubicBezTo>
                    <a:pt x="180" y="1075"/>
                    <a:pt x="188" y="1090"/>
                    <a:pt x="193" y="1104"/>
                  </a:cubicBezTo>
                  <a:cubicBezTo>
                    <a:pt x="196" y="1111"/>
                    <a:pt x="198" y="1118"/>
                    <a:pt x="198" y="1125"/>
                  </a:cubicBezTo>
                  <a:cubicBezTo>
                    <a:pt x="203" y="1132"/>
                    <a:pt x="203" y="1139"/>
                    <a:pt x="203" y="1145"/>
                  </a:cubicBezTo>
                  <a:cubicBezTo>
                    <a:pt x="199" y="1148"/>
                    <a:pt x="199" y="1140"/>
                    <a:pt x="199" y="1139"/>
                  </a:cubicBezTo>
                  <a:close/>
                  <a:moveTo>
                    <a:pt x="228" y="1142"/>
                  </a:moveTo>
                  <a:cubicBezTo>
                    <a:pt x="236" y="1134"/>
                    <a:pt x="246" y="1126"/>
                    <a:pt x="252" y="1118"/>
                  </a:cubicBezTo>
                  <a:cubicBezTo>
                    <a:pt x="300" y="1093"/>
                    <a:pt x="301" y="1085"/>
                    <a:pt x="309" y="1081"/>
                  </a:cubicBezTo>
                  <a:cubicBezTo>
                    <a:pt x="462" y="985"/>
                    <a:pt x="471" y="976"/>
                    <a:pt x="485" y="967"/>
                  </a:cubicBezTo>
                  <a:cubicBezTo>
                    <a:pt x="503" y="945"/>
                    <a:pt x="507" y="947"/>
                    <a:pt x="510" y="941"/>
                  </a:cubicBezTo>
                  <a:cubicBezTo>
                    <a:pt x="557" y="905"/>
                    <a:pt x="553" y="907"/>
                    <a:pt x="551" y="909"/>
                  </a:cubicBezTo>
                  <a:cubicBezTo>
                    <a:pt x="517" y="950"/>
                    <a:pt x="499" y="964"/>
                    <a:pt x="486" y="978"/>
                  </a:cubicBezTo>
                  <a:cubicBezTo>
                    <a:pt x="437" y="1016"/>
                    <a:pt x="427" y="1019"/>
                    <a:pt x="415" y="1030"/>
                  </a:cubicBezTo>
                  <a:cubicBezTo>
                    <a:pt x="412" y="1032"/>
                    <a:pt x="412" y="1035"/>
                    <a:pt x="411" y="1035"/>
                  </a:cubicBezTo>
                  <a:cubicBezTo>
                    <a:pt x="371" y="1063"/>
                    <a:pt x="358" y="1069"/>
                    <a:pt x="346" y="1077"/>
                  </a:cubicBezTo>
                  <a:cubicBezTo>
                    <a:pt x="251" y="1133"/>
                    <a:pt x="244" y="1138"/>
                    <a:pt x="238" y="1142"/>
                  </a:cubicBezTo>
                  <a:cubicBezTo>
                    <a:pt x="217" y="1159"/>
                    <a:pt x="213" y="1164"/>
                    <a:pt x="208" y="1169"/>
                  </a:cubicBezTo>
                  <a:close/>
                  <a:moveTo>
                    <a:pt x="223" y="1067"/>
                  </a:moveTo>
                  <a:cubicBezTo>
                    <a:pt x="223" y="1065"/>
                    <a:pt x="223" y="1063"/>
                    <a:pt x="221" y="1061"/>
                  </a:cubicBezTo>
                  <a:cubicBezTo>
                    <a:pt x="226" y="1059"/>
                    <a:pt x="229" y="1064"/>
                    <a:pt x="223" y="1067"/>
                  </a:cubicBezTo>
                  <a:close/>
                  <a:moveTo>
                    <a:pt x="232" y="1100"/>
                  </a:moveTo>
                  <a:cubicBezTo>
                    <a:pt x="230" y="1094"/>
                    <a:pt x="242" y="1090"/>
                    <a:pt x="243" y="1085"/>
                  </a:cubicBezTo>
                  <a:cubicBezTo>
                    <a:pt x="362" y="999"/>
                    <a:pt x="360" y="990"/>
                    <a:pt x="366" y="989"/>
                  </a:cubicBezTo>
                  <a:cubicBezTo>
                    <a:pt x="390" y="969"/>
                    <a:pt x="398" y="972"/>
                    <a:pt x="400" y="969"/>
                  </a:cubicBezTo>
                  <a:cubicBezTo>
                    <a:pt x="434" y="942"/>
                    <a:pt x="438" y="946"/>
                    <a:pt x="443" y="940"/>
                  </a:cubicBezTo>
                  <a:cubicBezTo>
                    <a:pt x="503" y="895"/>
                    <a:pt x="520" y="886"/>
                    <a:pt x="537" y="875"/>
                  </a:cubicBezTo>
                  <a:cubicBezTo>
                    <a:pt x="594" y="856"/>
                    <a:pt x="595" y="858"/>
                    <a:pt x="592" y="860"/>
                  </a:cubicBezTo>
                  <a:cubicBezTo>
                    <a:pt x="575" y="865"/>
                    <a:pt x="573" y="867"/>
                    <a:pt x="571" y="865"/>
                  </a:cubicBezTo>
                  <a:cubicBezTo>
                    <a:pt x="463" y="940"/>
                    <a:pt x="448" y="949"/>
                    <a:pt x="432" y="965"/>
                  </a:cubicBezTo>
                  <a:cubicBezTo>
                    <a:pt x="322" y="1042"/>
                    <a:pt x="316" y="1041"/>
                    <a:pt x="309" y="1047"/>
                  </a:cubicBezTo>
                  <a:cubicBezTo>
                    <a:pt x="287" y="1062"/>
                    <a:pt x="287" y="1060"/>
                    <a:pt x="285" y="1062"/>
                  </a:cubicBezTo>
                  <a:cubicBezTo>
                    <a:pt x="261" y="1080"/>
                    <a:pt x="257" y="1087"/>
                    <a:pt x="255" y="1084"/>
                  </a:cubicBezTo>
                  <a:close/>
                  <a:moveTo>
                    <a:pt x="231" y="1037"/>
                  </a:moveTo>
                  <a:cubicBezTo>
                    <a:pt x="230" y="1036"/>
                    <a:pt x="229" y="1035"/>
                    <a:pt x="228" y="1034"/>
                  </a:cubicBezTo>
                  <a:cubicBezTo>
                    <a:pt x="230" y="1033"/>
                    <a:pt x="231" y="1032"/>
                    <a:pt x="232" y="1032"/>
                  </a:cubicBezTo>
                  <a:cubicBezTo>
                    <a:pt x="232" y="1033"/>
                    <a:pt x="233" y="1034"/>
                    <a:pt x="234" y="1035"/>
                  </a:cubicBezTo>
                  <a:cubicBezTo>
                    <a:pt x="233" y="1036"/>
                    <a:pt x="232" y="1036"/>
                    <a:pt x="231" y="1037"/>
                  </a:cubicBezTo>
                  <a:close/>
                  <a:moveTo>
                    <a:pt x="269" y="855"/>
                  </a:moveTo>
                  <a:cubicBezTo>
                    <a:pt x="270" y="855"/>
                    <a:pt x="267" y="849"/>
                    <a:pt x="267" y="849"/>
                  </a:cubicBezTo>
                  <a:cubicBezTo>
                    <a:pt x="269" y="847"/>
                    <a:pt x="275" y="856"/>
                    <a:pt x="269" y="855"/>
                  </a:cubicBezTo>
                  <a:close/>
                  <a:moveTo>
                    <a:pt x="301" y="886"/>
                  </a:moveTo>
                  <a:cubicBezTo>
                    <a:pt x="298" y="882"/>
                    <a:pt x="298" y="880"/>
                    <a:pt x="302" y="877"/>
                  </a:cubicBezTo>
                  <a:cubicBezTo>
                    <a:pt x="305" y="881"/>
                    <a:pt x="305" y="884"/>
                    <a:pt x="301" y="886"/>
                  </a:cubicBezTo>
                  <a:close/>
                  <a:moveTo>
                    <a:pt x="301" y="817"/>
                  </a:moveTo>
                  <a:cubicBezTo>
                    <a:pt x="301" y="815"/>
                    <a:pt x="302" y="814"/>
                    <a:pt x="301" y="812"/>
                  </a:cubicBezTo>
                  <a:cubicBezTo>
                    <a:pt x="300" y="808"/>
                    <a:pt x="305" y="812"/>
                    <a:pt x="303" y="813"/>
                  </a:cubicBezTo>
                  <a:cubicBezTo>
                    <a:pt x="305" y="816"/>
                    <a:pt x="303" y="818"/>
                    <a:pt x="306" y="821"/>
                  </a:cubicBezTo>
                  <a:cubicBezTo>
                    <a:pt x="305" y="825"/>
                    <a:pt x="306" y="829"/>
                    <a:pt x="308" y="834"/>
                  </a:cubicBezTo>
                  <a:cubicBezTo>
                    <a:pt x="300" y="833"/>
                    <a:pt x="306" y="822"/>
                    <a:pt x="301" y="817"/>
                  </a:cubicBezTo>
                  <a:close/>
                  <a:moveTo>
                    <a:pt x="481" y="717"/>
                  </a:moveTo>
                  <a:cubicBezTo>
                    <a:pt x="482" y="721"/>
                    <a:pt x="472" y="722"/>
                    <a:pt x="468" y="723"/>
                  </a:cubicBezTo>
                  <a:cubicBezTo>
                    <a:pt x="467" y="719"/>
                    <a:pt x="478" y="718"/>
                    <a:pt x="481" y="717"/>
                  </a:cubicBezTo>
                  <a:close/>
                  <a:moveTo>
                    <a:pt x="463" y="722"/>
                  </a:moveTo>
                  <a:cubicBezTo>
                    <a:pt x="465" y="726"/>
                    <a:pt x="456" y="728"/>
                    <a:pt x="455" y="728"/>
                  </a:cubicBezTo>
                  <a:cubicBezTo>
                    <a:pt x="452" y="724"/>
                    <a:pt x="461" y="722"/>
                    <a:pt x="463" y="722"/>
                  </a:cubicBezTo>
                  <a:close/>
                  <a:moveTo>
                    <a:pt x="356" y="782"/>
                  </a:moveTo>
                  <a:cubicBezTo>
                    <a:pt x="358" y="781"/>
                    <a:pt x="359" y="780"/>
                    <a:pt x="361" y="778"/>
                  </a:cubicBezTo>
                  <a:cubicBezTo>
                    <a:pt x="368" y="777"/>
                    <a:pt x="358" y="783"/>
                    <a:pt x="356" y="785"/>
                  </a:cubicBezTo>
                  <a:cubicBezTo>
                    <a:pt x="353" y="786"/>
                    <a:pt x="354" y="783"/>
                    <a:pt x="356" y="782"/>
                  </a:cubicBezTo>
                  <a:close/>
                  <a:moveTo>
                    <a:pt x="393" y="618"/>
                  </a:moveTo>
                  <a:cubicBezTo>
                    <a:pt x="387" y="621"/>
                    <a:pt x="392" y="614"/>
                    <a:pt x="388" y="612"/>
                  </a:cubicBezTo>
                  <a:cubicBezTo>
                    <a:pt x="392" y="609"/>
                    <a:pt x="392" y="617"/>
                    <a:pt x="393" y="618"/>
                  </a:cubicBezTo>
                  <a:close/>
                  <a:moveTo>
                    <a:pt x="407" y="682"/>
                  </a:moveTo>
                  <a:cubicBezTo>
                    <a:pt x="410" y="678"/>
                    <a:pt x="412" y="674"/>
                    <a:pt x="418" y="671"/>
                  </a:cubicBezTo>
                  <a:cubicBezTo>
                    <a:pt x="450" y="660"/>
                    <a:pt x="454" y="654"/>
                    <a:pt x="457" y="653"/>
                  </a:cubicBezTo>
                  <a:cubicBezTo>
                    <a:pt x="483" y="644"/>
                    <a:pt x="490" y="641"/>
                    <a:pt x="496" y="639"/>
                  </a:cubicBezTo>
                  <a:cubicBezTo>
                    <a:pt x="536" y="628"/>
                    <a:pt x="539" y="625"/>
                    <a:pt x="543" y="625"/>
                  </a:cubicBezTo>
                  <a:cubicBezTo>
                    <a:pt x="574" y="618"/>
                    <a:pt x="580" y="613"/>
                    <a:pt x="586" y="614"/>
                  </a:cubicBezTo>
                  <a:cubicBezTo>
                    <a:pt x="673" y="563"/>
                    <a:pt x="672" y="564"/>
                    <a:pt x="671" y="565"/>
                  </a:cubicBezTo>
                  <a:cubicBezTo>
                    <a:pt x="622" y="601"/>
                    <a:pt x="616" y="610"/>
                    <a:pt x="597" y="618"/>
                  </a:cubicBezTo>
                  <a:cubicBezTo>
                    <a:pt x="544" y="639"/>
                    <a:pt x="541" y="643"/>
                    <a:pt x="537" y="644"/>
                  </a:cubicBezTo>
                  <a:cubicBezTo>
                    <a:pt x="519" y="649"/>
                    <a:pt x="512" y="654"/>
                    <a:pt x="505" y="655"/>
                  </a:cubicBezTo>
                  <a:cubicBezTo>
                    <a:pt x="445" y="679"/>
                    <a:pt x="427" y="685"/>
                    <a:pt x="408" y="693"/>
                  </a:cubicBezTo>
                  <a:cubicBezTo>
                    <a:pt x="383" y="709"/>
                    <a:pt x="384" y="706"/>
                    <a:pt x="383" y="704"/>
                  </a:cubicBezTo>
                  <a:cubicBezTo>
                    <a:pt x="397" y="688"/>
                    <a:pt x="401" y="686"/>
                    <a:pt x="403" y="684"/>
                  </a:cubicBezTo>
                  <a:close/>
                  <a:moveTo>
                    <a:pt x="532" y="454"/>
                  </a:moveTo>
                  <a:cubicBezTo>
                    <a:pt x="532" y="450"/>
                    <a:pt x="531" y="447"/>
                    <a:pt x="535" y="444"/>
                  </a:cubicBezTo>
                  <a:cubicBezTo>
                    <a:pt x="538" y="448"/>
                    <a:pt x="536" y="451"/>
                    <a:pt x="532" y="454"/>
                  </a:cubicBezTo>
                  <a:close/>
                  <a:moveTo>
                    <a:pt x="627" y="333"/>
                  </a:moveTo>
                  <a:cubicBezTo>
                    <a:pt x="626" y="331"/>
                    <a:pt x="628" y="329"/>
                    <a:pt x="627" y="326"/>
                  </a:cubicBezTo>
                  <a:cubicBezTo>
                    <a:pt x="631" y="324"/>
                    <a:pt x="631" y="332"/>
                    <a:pt x="627" y="333"/>
                  </a:cubicBezTo>
                  <a:close/>
                  <a:moveTo>
                    <a:pt x="722" y="53"/>
                  </a:moveTo>
                  <a:cubicBezTo>
                    <a:pt x="723" y="56"/>
                    <a:pt x="721" y="59"/>
                    <a:pt x="718" y="61"/>
                  </a:cubicBezTo>
                  <a:cubicBezTo>
                    <a:pt x="713" y="58"/>
                    <a:pt x="719" y="56"/>
                    <a:pt x="722" y="53"/>
                  </a:cubicBezTo>
                  <a:close/>
                  <a:moveTo>
                    <a:pt x="670" y="251"/>
                  </a:moveTo>
                  <a:cubicBezTo>
                    <a:pt x="668" y="255"/>
                    <a:pt x="668" y="260"/>
                    <a:pt x="668" y="264"/>
                  </a:cubicBezTo>
                  <a:cubicBezTo>
                    <a:pt x="664" y="281"/>
                    <a:pt x="657" y="284"/>
                    <a:pt x="658" y="289"/>
                  </a:cubicBezTo>
                  <a:cubicBezTo>
                    <a:pt x="652" y="296"/>
                    <a:pt x="652" y="292"/>
                    <a:pt x="653" y="288"/>
                  </a:cubicBezTo>
                  <a:cubicBezTo>
                    <a:pt x="661" y="245"/>
                    <a:pt x="661" y="237"/>
                    <a:pt x="665" y="230"/>
                  </a:cubicBezTo>
                  <a:cubicBezTo>
                    <a:pt x="666" y="215"/>
                    <a:pt x="662" y="210"/>
                    <a:pt x="666" y="207"/>
                  </a:cubicBezTo>
                  <a:cubicBezTo>
                    <a:pt x="670" y="171"/>
                    <a:pt x="675" y="168"/>
                    <a:pt x="674" y="164"/>
                  </a:cubicBezTo>
                  <a:cubicBezTo>
                    <a:pt x="679" y="136"/>
                    <a:pt x="684" y="129"/>
                    <a:pt x="685" y="122"/>
                  </a:cubicBezTo>
                  <a:cubicBezTo>
                    <a:pt x="704" y="89"/>
                    <a:pt x="704" y="75"/>
                    <a:pt x="716" y="63"/>
                  </a:cubicBezTo>
                  <a:cubicBezTo>
                    <a:pt x="709" y="86"/>
                    <a:pt x="708" y="91"/>
                    <a:pt x="704" y="96"/>
                  </a:cubicBezTo>
                  <a:cubicBezTo>
                    <a:pt x="684" y="166"/>
                    <a:pt x="687" y="171"/>
                    <a:pt x="684" y="174"/>
                  </a:cubicBezTo>
                  <a:cubicBezTo>
                    <a:pt x="678" y="204"/>
                    <a:pt x="677" y="208"/>
                    <a:pt x="678" y="213"/>
                  </a:cubicBezTo>
                  <a:cubicBezTo>
                    <a:pt x="672" y="242"/>
                    <a:pt x="669" y="246"/>
                    <a:pt x="670" y="25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50000"/>
              </a:schemeClr>
            </a:solidFill>
            <a:ln>
              <a:noFill/>
            </a:ln>
          </p:spPr>
        </p:sp>
      </p:grpSp>
      <p:sp>
        <p:nvSpPr>
          <p:cNvPr id="5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E95DDBE-84E9-4F53-8FB7-602EF06BA011}" type="datetime1">
              <a:rPr lang="ru-RU"/>
              <a:pPr>
                <a:defRPr/>
              </a:pPr>
              <a:t>06.09.2024</a:t>
            </a:fld>
            <a:endParaRPr lang="ru-RU"/>
          </a:p>
        </p:txBody>
      </p:sp>
      <p:sp>
        <p:nvSpPr>
          <p:cNvPr id="6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 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8DC916-580D-49C2-A8E8-C32A53BC91C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олилиния 15"/>
          <p:cNvSpPr>
            <a:spLocks noEditPoints="1"/>
          </p:cNvSpPr>
          <p:nvPr/>
        </p:nvSpPr>
        <p:spPr bwMode="auto">
          <a:xfrm rot="2047334" flipH="1">
            <a:off x="8572500" y="454025"/>
            <a:ext cx="3409950" cy="5856288"/>
          </a:xfrm>
          <a:custGeom>
            <a:avLst/>
            <a:gdLst/>
            <a:ahLst/>
            <a:cxnLst/>
            <a:rect l="0" t="0" r="r" b="b"/>
            <a:pathLst>
              <a:path w="869" h="1495">
                <a:moveTo>
                  <a:pt x="865" y="156"/>
                </a:moveTo>
                <a:cubicBezTo>
                  <a:pt x="856" y="165"/>
                  <a:pt x="851" y="173"/>
                  <a:pt x="844" y="182"/>
                </a:cubicBezTo>
                <a:cubicBezTo>
                  <a:pt x="804" y="216"/>
                  <a:pt x="802" y="216"/>
                  <a:pt x="800" y="216"/>
                </a:cubicBezTo>
                <a:cubicBezTo>
                  <a:pt x="775" y="232"/>
                  <a:pt x="768" y="237"/>
                  <a:pt x="760" y="239"/>
                </a:cubicBezTo>
                <a:cubicBezTo>
                  <a:pt x="699" y="279"/>
                  <a:pt x="696" y="275"/>
                  <a:pt x="693" y="278"/>
                </a:cubicBezTo>
                <a:cubicBezTo>
                  <a:pt x="706" y="270"/>
                  <a:pt x="707" y="266"/>
                  <a:pt x="714" y="263"/>
                </a:cubicBezTo>
                <a:cubicBezTo>
                  <a:pt x="766" y="230"/>
                  <a:pt x="774" y="225"/>
                  <a:pt x="782" y="219"/>
                </a:cubicBezTo>
                <a:cubicBezTo>
                  <a:pt x="830" y="181"/>
                  <a:pt x="830" y="177"/>
                  <a:pt x="834" y="174"/>
                </a:cubicBezTo>
                <a:cubicBezTo>
                  <a:pt x="831" y="170"/>
                  <a:pt x="831" y="178"/>
                  <a:pt x="827" y="175"/>
                </a:cubicBezTo>
                <a:cubicBezTo>
                  <a:pt x="792" y="205"/>
                  <a:pt x="784" y="209"/>
                  <a:pt x="783" y="213"/>
                </a:cubicBezTo>
                <a:cubicBezTo>
                  <a:pt x="763" y="227"/>
                  <a:pt x="760" y="223"/>
                  <a:pt x="757" y="227"/>
                </a:cubicBezTo>
                <a:cubicBezTo>
                  <a:pt x="776" y="212"/>
                  <a:pt x="774" y="208"/>
                  <a:pt x="780" y="206"/>
                </a:cubicBezTo>
                <a:cubicBezTo>
                  <a:pt x="824" y="164"/>
                  <a:pt x="830" y="160"/>
                  <a:pt x="833" y="155"/>
                </a:cubicBezTo>
                <a:cubicBezTo>
                  <a:pt x="806" y="176"/>
                  <a:pt x="797" y="184"/>
                  <a:pt x="788" y="193"/>
                </a:cubicBezTo>
                <a:cubicBezTo>
                  <a:pt x="731" y="226"/>
                  <a:pt x="724" y="237"/>
                  <a:pt x="720" y="234"/>
                </a:cubicBezTo>
                <a:cubicBezTo>
                  <a:pt x="766" y="194"/>
                  <a:pt x="786" y="180"/>
                  <a:pt x="803" y="159"/>
                </a:cubicBezTo>
                <a:cubicBezTo>
                  <a:pt x="785" y="170"/>
                  <a:pt x="775" y="180"/>
                  <a:pt x="763" y="188"/>
                </a:cubicBezTo>
                <a:cubicBezTo>
                  <a:pt x="736" y="208"/>
                  <a:pt x="735" y="202"/>
                  <a:pt x="737" y="200"/>
                </a:cubicBezTo>
                <a:cubicBezTo>
                  <a:pt x="749" y="181"/>
                  <a:pt x="754" y="177"/>
                  <a:pt x="756" y="172"/>
                </a:cubicBezTo>
                <a:cubicBezTo>
                  <a:pt x="787" y="134"/>
                  <a:pt x="791" y="136"/>
                  <a:pt x="790" y="130"/>
                </a:cubicBezTo>
                <a:cubicBezTo>
                  <a:pt x="769" y="150"/>
                  <a:pt x="765" y="152"/>
                  <a:pt x="766" y="155"/>
                </a:cubicBezTo>
                <a:cubicBezTo>
                  <a:pt x="746" y="174"/>
                  <a:pt x="746" y="170"/>
                  <a:pt x="746" y="169"/>
                </a:cubicBezTo>
                <a:cubicBezTo>
                  <a:pt x="748" y="164"/>
                  <a:pt x="752" y="160"/>
                  <a:pt x="752" y="160"/>
                </a:cubicBezTo>
                <a:cubicBezTo>
                  <a:pt x="764" y="139"/>
                  <a:pt x="770" y="129"/>
                  <a:pt x="777" y="119"/>
                </a:cubicBezTo>
                <a:cubicBezTo>
                  <a:pt x="800" y="82"/>
                  <a:pt x="812" y="81"/>
                  <a:pt x="808" y="77"/>
                </a:cubicBezTo>
                <a:cubicBezTo>
                  <a:pt x="770" y="123"/>
                  <a:pt x="765" y="125"/>
                  <a:pt x="763" y="127"/>
                </a:cubicBezTo>
                <a:cubicBezTo>
                  <a:pt x="747" y="156"/>
                  <a:pt x="743" y="161"/>
                  <a:pt x="740" y="166"/>
                </a:cubicBezTo>
                <a:cubicBezTo>
                  <a:pt x="744" y="144"/>
                  <a:pt x="749" y="134"/>
                  <a:pt x="753" y="124"/>
                </a:cubicBezTo>
                <a:cubicBezTo>
                  <a:pt x="782" y="79"/>
                  <a:pt x="781" y="77"/>
                  <a:pt x="784" y="75"/>
                </a:cubicBezTo>
                <a:cubicBezTo>
                  <a:pt x="769" y="89"/>
                  <a:pt x="765" y="92"/>
                  <a:pt x="765" y="96"/>
                </a:cubicBezTo>
                <a:cubicBezTo>
                  <a:pt x="728" y="162"/>
                  <a:pt x="722" y="177"/>
                  <a:pt x="718" y="191"/>
                </a:cubicBezTo>
                <a:cubicBezTo>
                  <a:pt x="710" y="205"/>
                  <a:pt x="719" y="210"/>
                  <a:pt x="712" y="213"/>
                </a:cubicBezTo>
                <a:cubicBezTo>
                  <a:pt x="703" y="240"/>
                  <a:pt x="708" y="247"/>
                  <a:pt x="697" y="251"/>
                </a:cubicBezTo>
                <a:cubicBezTo>
                  <a:pt x="699" y="232"/>
                  <a:pt x="702" y="230"/>
                  <a:pt x="701" y="228"/>
                </a:cubicBezTo>
                <a:cubicBezTo>
                  <a:pt x="714" y="177"/>
                  <a:pt x="714" y="170"/>
                  <a:pt x="714" y="162"/>
                </a:cubicBezTo>
                <a:cubicBezTo>
                  <a:pt x="735" y="103"/>
                  <a:pt x="740" y="88"/>
                  <a:pt x="749" y="73"/>
                </a:cubicBezTo>
                <a:cubicBezTo>
                  <a:pt x="757" y="53"/>
                  <a:pt x="753" y="62"/>
                  <a:pt x="744" y="70"/>
                </a:cubicBezTo>
                <a:cubicBezTo>
                  <a:pt x="727" y="107"/>
                  <a:pt x="722" y="112"/>
                  <a:pt x="722" y="118"/>
                </a:cubicBezTo>
                <a:cubicBezTo>
                  <a:pt x="706" y="172"/>
                  <a:pt x="705" y="175"/>
                  <a:pt x="703" y="177"/>
                </a:cubicBezTo>
                <a:cubicBezTo>
                  <a:pt x="696" y="206"/>
                  <a:pt x="696" y="209"/>
                  <a:pt x="696" y="212"/>
                </a:cubicBezTo>
                <a:cubicBezTo>
                  <a:pt x="687" y="247"/>
                  <a:pt x="685" y="253"/>
                  <a:pt x="684" y="260"/>
                </a:cubicBezTo>
                <a:cubicBezTo>
                  <a:pt x="671" y="275"/>
                  <a:pt x="673" y="272"/>
                  <a:pt x="677" y="270"/>
                </a:cubicBezTo>
                <a:cubicBezTo>
                  <a:pt x="682" y="240"/>
                  <a:pt x="681" y="234"/>
                  <a:pt x="684" y="229"/>
                </a:cubicBezTo>
                <a:cubicBezTo>
                  <a:pt x="694" y="189"/>
                  <a:pt x="690" y="182"/>
                  <a:pt x="693" y="177"/>
                </a:cubicBezTo>
                <a:cubicBezTo>
                  <a:pt x="706" y="119"/>
                  <a:pt x="707" y="113"/>
                  <a:pt x="709" y="107"/>
                </a:cubicBezTo>
                <a:cubicBezTo>
                  <a:pt x="721" y="64"/>
                  <a:pt x="727" y="59"/>
                  <a:pt x="729" y="53"/>
                </a:cubicBezTo>
                <a:cubicBezTo>
                  <a:pt x="751" y="15"/>
                  <a:pt x="760" y="13"/>
                  <a:pt x="759" y="10"/>
                </a:cubicBezTo>
                <a:cubicBezTo>
                  <a:pt x="752" y="12"/>
                  <a:pt x="750" y="14"/>
                  <a:pt x="749" y="17"/>
                </a:cubicBezTo>
                <a:cubicBezTo>
                  <a:pt x="722" y="50"/>
                  <a:pt x="719" y="46"/>
                  <a:pt x="715" y="51"/>
                </a:cubicBezTo>
                <a:cubicBezTo>
                  <a:pt x="696" y="86"/>
                  <a:pt x="689" y="94"/>
                  <a:pt x="687" y="103"/>
                </a:cubicBezTo>
                <a:cubicBezTo>
                  <a:pt x="667" y="145"/>
                  <a:pt x="670" y="146"/>
                  <a:pt x="670" y="148"/>
                </a:cubicBezTo>
                <a:cubicBezTo>
                  <a:pt x="662" y="166"/>
                  <a:pt x="660" y="175"/>
                  <a:pt x="659" y="185"/>
                </a:cubicBezTo>
                <a:cubicBezTo>
                  <a:pt x="655" y="217"/>
                  <a:pt x="655" y="222"/>
                  <a:pt x="653" y="226"/>
                </a:cubicBezTo>
                <a:cubicBezTo>
                  <a:pt x="646" y="259"/>
                  <a:pt x="650" y="265"/>
                  <a:pt x="650" y="270"/>
                </a:cubicBezTo>
                <a:cubicBezTo>
                  <a:pt x="632" y="316"/>
                  <a:pt x="637" y="319"/>
                  <a:pt x="630" y="321"/>
                </a:cubicBezTo>
                <a:cubicBezTo>
                  <a:pt x="630" y="285"/>
                  <a:pt x="633" y="283"/>
                  <a:pt x="633" y="280"/>
                </a:cubicBezTo>
                <a:cubicBezTo>
                  <a:pt x="637" y="248"/>
                  <a:pt x="637" y="243"/>
                  <a:pt x="639" y="238"/>
                </a:cubicBezTo>
                <a:cubicBezTo>
                  <a:pt x="639" y="222"/>
                  <a:pt x="641" y="220"/>
                  <a:pt x="641" y="217"/>
                </a:cubicBezTo>
                <a:cubicBezTo>
                  <a:pt x="649" y="175"/>
                  <a:pt x="652" y="166"/>
                  <a:pt x="654" y="157"/>
                </a:cubicBezTo>
                <a:cubicBezTo>
                  <a:pt x="673" y="112"/>
                  <a:pt x="670" y="107"/>
                  <a:pt x="677" y="103"/>
                </a:cubicBezTo>
                <a:cubicBezTo>
                  <a:pt x="690" y="65"/>
                  <a:pt x="699" y="63"/>
                  <a:pt x="694" y="59"/>
                </a:cubicBezTo>
                <a:cubicBezTo>
                  <a:pt x="663" y="118"/>
                  <a:pt x="658" y="124"/>
                  <a:pt x="654" y="130"/>
                </a:cubicBezTo>
                <a:cubicBezTo>
                  <a:pt x="644" y="160"/>
                  <a:pt x="640" y="163"/>
                  <a:pt x="644" y="166"/>
                </a:cubicBezTo>
                <a:cubicBezTo>
                  <a:pt x="632" y="198"/>
                  <a:pt x="638" y="202"/>
                  <a:pt x="632" y="204"/>
                </a:cubicBezTo>
                <a:cubicBezTo>
                  <a:pt x="630" y="226"/>
                  <a:pt x="628" y="229"/>
                  <a:pt x="630" y="233"/>
                </a:cubicBezTo>
                <a:cubicBezTo>
                  <a:pt x="624" y="286"/>
                  <a:pt x="621" y="292"/>
                  <a:pt x="621" y="298"/>
                </a:cubicBezTo>
                <a:cubicBezTo>
                  <a:pt x="622" y="314"/>
                  <a:pt x="617" y="316"/>
                  <a:pt x="621" y="318"/>
                </a:cubicBezTo>
                <a:cubicBezTo>
                  <a:pt x="615" y="341"/>
                  <a:pt x="613" y="344"/>
                  <a:pt x="612" y="347"/>
                </a:cubicBezTo>
                <a:cubicBezTo>
                  <a:pt x="610" y="337"/>
                  <a:pt x="612" y="332"/>
                  <a:pt x="615" y="327"/>
                </a:cubicBezTo>
                <a:cubicBezTo>
                  <a:pt x="612" y="290"/>
                  <a:pt x="621" y="286"/>
                  <a:pt x="616" y="280"/>
                </a:cubicBezTo>
                <a:cubicBezTo>
                  <a:pt x="615" y="259"/>
                  <a:pt x="621" y="255"/>
                  <a:pt x="620" y="250"/>
                </a:cubicBezTo>
                <a:cubicBezTo>
                  <a:pt x="624" y="201"/>
                  <a:pt x="625" y="198"/>
                  <a:pt x="626" y="196"/>
                </a:cubicBezTo>
                <a:cubicBezTo>
                  <a:pt x="635" y="171"/>
                  <a:pt x="633" y="168"/>
                  <a:pt x="634" y="166"/>
                </a:cubicBezTo>
                <a:cubicBezTo>
                  <a:pt x="642" y="141"/>
                  <a:pt x="642" y="139"/>
                  <a:pt x="642" y="136"/>
                </a:cubicBezTo>
                <a:cubicBezTo>
                  <a:pt x="655" y="109"/>
                  <a:pt x="657" y="104"/>
                  <a:pt x="662" y="99"/>
                </a:cubicBezTo>
                <a:cubicBezTo>
                  <a:pt x="645" y="113"/>
                  <a:pt x="645" y="122"/>
                  <a:pt x="637" y="130"/>
                </a:cubicBezTo>
                <a:cubicBezTo>
                  <a:pt x="617" y="197"/>
                  <a:pt x="614" y="202"/>
                  <a:pt x="614" y="207"/>
                </a:cubicBezTo>
                <a:cubicBezTo>
                  <a:pt x="613" y="227"/>
                  <a:pt x="609" y="228"/>
                  <a:pt x="612" y="231"/>
                </a:cubicBezTo>
                <a:cubicBezTo>
                  <a:pt x="612" y="251"/>
                  <a:pt x="612" y="254"/>
                  <a:pt x="608" y="256"/>
                </a:cubicBezTo>
                <a:cubicBezTo>
                  <a:pt x="608" y="278"/>
                  <a:pt x="607" y="283"/>
                  <a:pt x="607" y="289"/>
                </a:cubicBezTo>
                <a:cubicBezTo>
                  <a:pt x="595" y="363"/>
                  <a:pt x="592" y="374"/>
                  <a:pt x="587" y="384"/>
                </a:cubicBezTo>
                <a:cubicBezTo>
                  <a:pt x="589" y="326"/>
                  <a:pt x="592" y="323"/>
                  <a:pt x="592" y="319"/>
                </a:cubicBezTo>
                <a:cubicBezTo>
                  <a:pt x="594" y="243"/>
                  <a:pt x="593" y="240"/>
                  <a:pt x="594" y="237"/>
                </a:cubicBezTo>
                <a:cubicBezTo>
                  <a:pt x="597" y="223"/>
                  <a:pt x="596" y="219"/>
                  <a:pt x="596" y="216"/>
                </a:cubicBezTo>
                <a:cubicBezTo>
                  <a:pt x="608" y="177"/>
                  <a:pt x="610" y="170"/>
                  <a:pt x="614" y="163"/>
                </a:cubicBezTo>
                <a:cubicBezTo>
                  <a:pt x="624" y="125"/>
                  <a:pt x="623" y="130"/>
                  <a:pt x="621" y="134"/>
                </a:cubicBezTo>
                <a:cubicBezTo>
                  <a:pt x="598" y="185"/>
                  <a:pt x="595" y="190"/>
                  <a:pt x="594" y="195"/>
                </a:cubicBezTo>
                <a:cubicBezTo>
                  <a:pt x="583" y="227"/>
                  <a:pt x="590" y="232"/>
                  <a:pt x="586" y="235"/>
                </a:cubicBezTo>
                <a:cubicBezTo>
                  <a:pt x="585" y="269"/>
                  <a:pt x="583" y="276"/>
                  <a:pt x="584" y="284"/>
                </a:cubicBezTo>
                <a:cubicBezTo>
                  <a:pt x="583" y="334"/>
                  <a:pt x="581" y="338"/>
                  <a:pt x="584" y="342"/>
                </a:cubicBezTo>
                <a:cubicBezTo>
                  <a:pt x="578" y="377"/>
                  <a:pt x="579" y="381"/>
                  <a:pt x="575" y="384"/>
                </a:cubicBezTo>
                <a:cubicBezTo>
                  <a:pt x="572" y="368"/>
                  <a:pt x="578" y="365"/>
                  <a:pt x="575" y="361"/>
                </a:cubicBezTo>
                <a:cubicBezTo>
                  <a:pt x="580" y="316"/>
                  <a:pt x="571" y="307"/>
                  <a:pt x="578" y="300"/>
                </a:cubicBezTo>
                <a:cubicBezTo>
                  <a:pt x="572" y="220"/>
                  <a:pt x="574" y="213"/>
                  <a:pt x="573" y="205"/>
                </a:cubicBezTo>
                <a:cubicBezTo>
                  <a:pt x="581" y="177"/>
                  <a:pt x="576" y="169"/>
                  <a:pt x="580" y="163"/>
                </a:cubicBezTo>
                <a:cubicBezTo>
                  <a:pt x="594" y="117"/>
                  <a:pt x="601" y="111"/>
                  <a:pt x="598" y="103"/>
                </a:cubicBezTo>
                <a:cubicBezTo>
                  <a:pt x="577" y="151"/>
                  <a:pt x="576" y="154"/>
                  <a:pt x="573" y="156"/>
                </a:cubicBezTo>
                <a:cubicBezTo>
                  <a:pt x="562" y="241"/>
                  <a:pt x="563" y="252"/>
                  <a:pt x="564" y="263"/>
                </a:cubicBezTo>
                <a:cubicBezTo>
                  <a:pt x="569" y="302"/>
                  <a:pt x="564" y="307"/>
                  <a:pt x="568" y="312"/>
                </a:cubicBezTo>
                <a:cubicBezTo>
                  <a:pt x="566" y="341"/>
                  <a:pt x="565" y="352"/>
                  <a:pt x="568" y="364"/>
                </a:cubicBezTo>
                <a:cubicBezTo>
                  <a:pt x="553" y="423"/>
                  <a:pt x="553" y="420"/>
                  <a:pt x="555" y="417"/>
                </a:cubicBezTo>
                <a:cubicBezTo>
                  <a:pt x="556" y="394"/>
                  <a:pt x="560" y="392"/>
                  <a:pt x="558" y="388"/>
                </a:cubicBezTo>
                <a:cubicBezTo>
                  <a:pt x="561" y="333"/>
                  <a:pt x="563" y="331"/>
                  <a:pt x="562" y="329"/>
                </a:cubicBezTo>
                <a:cubicBezTo>
                  <a:pt x="559" y="274"/>
                  <a:pt x="553" y="255"/>
                  <a:pt x="554" y="236"/>
                </a:cubicBezTo>
                <a:cubicBezTo>
                  <a:pt x="554" y="218"/>
                  <a:pt x="555" y="214"/>
                  <a:pt x="554" y="209"/>
                </a:cubicBezTo>
                <a:cubicBezTo>
                  <a:pt x="559" y="193"/>
                  <a:pt x="557" y="190"/>
                  <a:pt x="559" y="188"/>
                </a:cubicBezTo>
                <a:cubicBezTo>
                  <a:pt x="569" y="145"/>
                  <a:pt x="573" y="136"/>
                  <a:pt x="573" y="126"/>
                </a:cubicBezTo>
                <a:cubicBezTo>
                  <a:pt x="557" y="167"/>
                  <a:pt x="554" y="173"/>
                  <a:pt x="555" y="179"/>
                </a:cubicBezTo>
                <a:cubicBezTo>
                  <a:pt x="548" y="204"/>
                  <a:pt x="545" y="211"/>
                  <a:pt x="547" y="219"/>
                </a:cubicBezTo>
                <a:cubicBezTo>
                  <a:pt x="545" y="249"/>
                  <a:pt x="547" y="257"/>
                  <a:pt x="548" y="265"/>
                </a:cubicBezTo>
                <a:cubicBezTo>
                  <a:pt x="553" y="302"/>
                  <a:pt x="551" y="305"/>
                  <a:pt x="550" y="308"/>
                </a:cubicBezTo>
                <a:cubicBezTo>
                  <a:pt x="556" y="350"/>
                  <a:pt x="553" y="352"/>
                  <a:pt x="554" y="354"/>
                </a:cubicBezTo>
                <a:cubicBezTo>
                  <a:pt x="551" y="391"/>
                  <a:pt x="544" y="394"/>
                  <a:pt x="549" y="399"/>
                </a:cubicBezTo>
                <a:cubicBezTo>
                  <a:pt x="548" y="423"/>
                  <a:pt x="541" y="425"/>
                  <a:pt x="543" y="428"/>
                </a:cubicBezTo>
                <a:cubicBezTo>
                  <a:pt x="534" y="435"/>
                  <a:pt x="534" y="428"/>
                  <a:pt x="538" y="422"/>
                </a:cubicBezTo>
                <a:cubicBezTo>
                  <a:pt x="537" y="386"/>
                  <a:pt x="541" y="383"/>
                  <a:pt x="540" y="379"/>
                </a:cubicBezTo>
                <a:cubicBezTo>
                  <a:pt x="538" y="342"/>
                  <a:pt x="537" y="338"/>
                  <a:pt x="538" y="333"/>
                </a:cubicBezTo>
                <a:cubicBezTo>
                  <a:pt x="535" y="297"/>
                  <a:pt x="532" y="288"/>
                  <a:pt x="531" y="280"/>
                </a:cubicBezTo>
                <a:cubicBezTo>
                  <a:pt x="528" y="237"/>
                  <a:pt x="531" y="236"/>
                  <a:pt x="530" y="234"/>
                </a:cubicBezTo>
                <a:cubicBezTo>
                  <a:pt x="531" y="195"/>
                  <a:pt x="535" y="192"/>
                  <a:pt x="534" y="187"/>
                </a:cubicBezTo>
                <a:cubicBezTo>
                  <a:pt x="537" y="169"/>
                  <a:pt x="538" y="165"/>
                  <a:pt x="539" y="161"/>
                </a:cubicBezTo>
                <a:cubicBezTo>
                  <a:pt x="534" y="156"/>
                  <a:pt x="534" y="160"/>
                  <a:pt x="532" y="164"/>
                </a:cubicBezTo>
                <a:cubicBezTo>
                  <a:pt x="527" y="184"/>
                  <a:pt x="527" y="187"/>
                  <a:pt x="528" y="189"/>
                </a:cubicBezTo>
                <a:cubicBezTo>
                  <a:pt x="521" y="228"/>
                  <a:pt x="522" y="230"/>
                  <a:pt x="522" y="232"/>
                </a:cubicBezTo>
                <a:cubicBezTo>
                  <a:pt x="521" y="256"/>
                  <a:pt x="520" y="257"/>
                  <a:pt x="522" y="259"/>
                </a:cubicBezTo>
                <a:cubicBezTo>
                  <a:pt x="527" y="285"/>
                  <a:pt x="520" y="288"/>
                  <a:pt x="524" y="293"/>
                </a:cubicBezTo>
                <a:cubicBezTo>
                  <a:pt x="532" y="343"/>
                  <a:pt x="530" y="351"/>
                  <a:pt x="534" y="361"/>
                </a:cubicBezTo>
                <a:cubicBezTo>
                  <a:pt x="531" y="378"/>
                  <a:pt x="529" y="380"/>
                  <a:pt x="532" y="382"/>
                </a:cubicBezTo>
                <a:cubicBezTo>
                  <a:pt x="530" y="417"/>
                  <a:pt x="530" y="421"/>
                  <a:pt x="528" y="424"/>
                </a:cubicBezTo>
                <a:cubicBezTo>
                  <a:pt x="523" y="442"/>
                  <a:pt x="525" y="445"/>
                  <a:pt x="522" y="444"/>
                </a:cubicBezTo>
                <a:cubicBezTo>
                  <a:pt x="523" y="396"/>
                  <a:pt x="516" y="383"/>
                  <a:pt x="519" y="372"/>
                </a:cubicBezTo>
                <a:cubicBezTo>
                  <a:pt x="517" y="348"/>
                  <a:pt x="514" y="341"/>
                  <a:pt x="515" y="335"/>
                </a:cubicBezTo>
                <a:cubicBezTo>
                  <a:pt x="506" y="291"/>
                  <a:pt x="509" y="286"/>
                  <a:pt x="507" y="280"/>
                </a:cubicBezTo>
                <a:cubicBezTo>
                  <a:pt x="508" y="220"/>
                  <a:pt x="509" y="215"/>
                  <a:pt x="510" y="209"/>
                </a:cubicBezTo>
                <a:cubicBezTo>
                  <a:pt x="513" y="185"/>
                  <a:pt x="512" y="178"/>
                  <a:pt x="516" y="173"/>
                </a:cubicBezTo>
                <a:cubicBezTo>
                  <a:pt x="515" y="159"/>
                  <a:pt x="514" y="162"/>
                  <a:pt x="512" y="164"/>
                </a:cubicBezTo>
                <a:cubicBezTo>
                  <a:pt x="505" y="191"/>
                  <a:pt x="507" y="196"/>
                  <a:pt x="504" y="201"/>
                </a:cubicBezTo>
                <a:cubicBezTo>
                  <a:pt x="500" y="221"/>
                  <a:pt x="502" y="226"/>
                  <a:pt x="501" y="230"/>
                </a:cubicBezTo>
                <a:cubicBezTo>
                  <a:pt x="498" y="248"/>
                  <a:pt x="500" y="251"/>
                  <a:pt x="500" y="253"/>
                </a:cubicBezTo>
                <a:cubicBezTo>
                  <a:pt x="496" y="271"/>
                  <a:pt x="502" y="275"/>
                  <a:pt x="498" y="277"/>
                </a:cubicBezTo>
                <a:cubicBezTo>
                  <a:pt x="497" y="300"/>
                  <a:pt x="497" y="294"/>
                  <a:pt x="497" y="290"/>
                </a:cubicBezTo>
                <a:cubicBezTo>
                  <a:pt x="494" y="271"/>
                  <a:pt x="495" y="268"/>
                  <a:pt x="495" y="266"/>
                </a:cubicBezTo>
                <a:cubicBezTo>
                  <a:pt x="494" y="202"/>
                  <a:pt x="495" y="187"/>
                  <a:pt x="499" y="173"/>
                </a:cubicBezTo>
                <a:cubicBezTo>
                  <a:pt x="501" y="135"/>
                  <a:pt x="510" y="133"/>
                  <a:pt x="503" y="128"/>
                </a:cubicBezTo>
                <a:cubicBezTo>
                  <a:pt x="490" y="173"/>
                  <a:pt x="490" y="178"/>
                  <a:pt x="489" y="183"/>
                </a:cubicBezTo>
                <a:cubicBezTo>
                  <a:pt x="485" y="220"/>
                  <a:pt x="485" y="223"/>
                  <a:pt x="485" y="225"/>
                </a:cubicBezTo>
                <a:cubicBezTo>
                  <a:pt x="484" y="256"/>
                  <a:pt x="483" y="258"/>
                  <a:pt x="486" y="261"/>
                </a:cubicBezTo>
                <a:cubicBezTo>
                  <a:pt x="484" y="277"/>
                  <a:pt x="489" y="280"/>
                  <a:pt x="487" y="282"/>
                </a:cubicBezTo>
                <a:cubicBezTo>
                  <a:pt x="498" y="337"/>
                  <a:pt x="496" y="347"/>
                  <a:pt x="502" y="357"/>
                </a:cubicBezTo>
                <a:cubicBezTo>
                  <a:pt x="506" y="408"/>
                  <a:pt x="505" y="413"/>
                  <a:pt x="503" y="418"/>
                </a:cubicBezTo>
                <a:cubicBezTo>
                  <a:pt x="505" y="450"/>
                  <a:pt x="505" y="453"/>
                  <a:pt x="503" y="455"/>
                </a:cubicBezTo>
                <a:cubicBezTo>
                  <a:pt x="499" y="471"/>
                  <a:pt x="503" y="479"/>
                  <a:pt x="498" y="475"/>
                </a:cubicBezTo>
                <a:cubicBezTo>
                  <a:pt x="493" y="426"/>
                  <a:pt x="495" y="423"/>
                  <a:pt x="495" y="419"/>
                </a:cubicBezTo>
                <a:cubicBezTo>
                  <a:pt x="485" y="375"/>
                  <a:pt x="480" y="366"/>
                  <a:pt x="483" y="359"/>
                </a:cubicBezTo>
                <a:cubicBezTo>
                  <a:pt x="470" y="321"/>
                  <a:pt x="476" y="319"/>
                  <a:pt x="470" y="314"/>
                </a:cubicBezTo>
                <a:cubicBezTo>
                  <a:pt x="459" y="218"/>
                  <a:pt x="466" y="212"/>
                  <a:pt x="462" y="204"/>
                </a:cubicBezTo>
                <a:cubicBezTo>
                  <a:pt x="457" y="195"/>
                  <a:pt x="457" y="204"/>
                  <a:pt x="457" y="213"/>
                </a:cubicBezTo>
                <a:cubicBezTo>
                  <a:pt x="457" y="232"/>
                  <a:pt x="452" y="236"/>
                  <a:pt x="455" y="241"/>
                </a:cubicBezTo>
                <a:cubicBezTo>
                  <a:pt x="454" y="275"/>
                  <a:pt x="459" y="280"/>
                  <a:pt x="456" y="285"/>
                </a:cubicBezTo>
                <a:cubicBezTo>
                  <a:pt x="462" y="317"/>
                  <a:pt x="462" y="322"/>
                  <a:pt x="465" y="327"/>
                </a:cubicBezTo>
                <a:cubicBezTo>
                  <a:pt x="475" y="362"/>
                  <a:pt x="473" y="368"/>
                  <a:pt x="475" y="375"/>
                </a:cubicBezTo>
                <a:cubicBezTo>
                  <a:pt x="478" y="394"/>
                  <a:pt x="483" y="397"/>
                  <a:pt x="481" y="400"/>
                </a:cubicBezTo>
                <a:cubicBezTo>
                  <a:pt x="484" y="436"/>
                  <a:pt x="490" y="444"/>
                  <a:pt x="487" y="449"/>
                </a:cubicBezTo>
                <a:cubicBezTo>
                  <a:pt x="483" y="480"/>
                  <a:pt x="490" y="485"/>
                  <a:pt x="488" y="488"/>
                </a:cubicBezTo>
                <a:cubicBezTo>
                  <a:pt x="483" y="503"/>
                  <a:pt x="485" y="499"/>
                  <a:pt x="485" y="495"/>
                </a:cubicBezTo>
                <a:cubicBezTo>
                  <a:pt x="486" y="464"/>
                  <a:pt x="482" y="459"/>
                  <a:pt x="483" y="454"/>
                </a:cubicBezTo>
                <a:cubicBezTo>
                  <a:pt x="474" y="394"/>
                  <a:pt x="466" y="388"/>
                  <a:pt x="469" y="384"/>
                </a:cubicBezTo>
                <a:cubicBezTo>
                  <a:pt x="462" y="348"/>
                  <a:pt x="459" y="346"/>
                  <a:pt x="457" y="346"/>
                </a:cubicBezTo>
                <a:cubicBezTo>
                  <a:pt x="449" y="328"/>
                  <a:pt x="460" y="322"/>
                  <a:pt x="453" y="324"/>
                </a:cubicBezTo>
                <a:cubicBezTo>
                  <a:pt x="446" y="286"/>
                  <a:pt x="449" y="281"/>
                  <a:pt x="445" y="276"/>
                </a:cubicBezTo>
                <a:cubicBezTo>
                  <a:pt x="449" y="241"/>
                  <a:pt x="443" y="235"/>
                  <a:pt x="444" y="230"/>
                </a:cubicBezTo>
                <a:cubicBezTo>
                  <a:pt x="450" y="210"/>
                  <a:pt x="442" y="203"/>
                  <a:pt x="449" y="199"/>
                </a:cubicBezTo>
                <a:cubicBezTo>
                  <a:pt x="454" y="163"/>
                  <a:pt x="461" y="159"/>
                  <a:pt x="458" y="153"/>
                </a:cubicBezTo>
                <a:cubicBezTo>
                  <a:pt x="444" y="191"/>
                  <a:pt x="439" y="200"/>
                  <a:pt x="440" y="211"/>
                </a:cubicBezTo>
                <a:cubicBezTo>
                  <a:pt x="435" y="250"/>
                  <a:pt x="436" y="261"/>
                  <a:pt x="437" y="271"/>
                </a:cubicBezTo>
                <a:cubicBezTo>
                  <a:pt x="442" y="313"/>
                  <a:pt x="444" y="323"/>
                  <a:pt x="448" y="335"/>
                </a:cubicBezTo>
                <a:cubicBezTo>
                  <a:pt x="458" y="387"/>
                  <a:pt x="461" y="393"/>
                  <a:pt x="460" y="398"/>
                </a:cubicBezTo>
                <a:cubicBezTo>
                  <a:pt x="473" y="464"/>
                  <a:pt x="476" y="471"/>
                  <a:pt x="475" y="477"/>
                </a:cubicBezTo>
                <a:cubicBezTo>
                  <a:pt x="472" y="519"/>
                  <a:pt x="470" y="522"/>
                  <a:pt x="473" y="526"/>
                </a:cubicBezTo>
                <a:cubicBezTo>
                  <a:pt x="466" y="546"/>
                  <a:pt x="465" y="547"/>
                  <a:pt x="465" y="548"/>
                </a:cubicBezTo>
                <a:cubicBezTo>
                  <a:pt x="459" y="507"/>
                  <a:pt x="462" y="504"/>
                  <a:pt x="463" y="501"/>
                </a:cubicBezTo>
                <a:cubicBezTo>
                  <a:pt x="458" y="462"/>
                  <a:pt x="451" y="454"/>
                  <a:pt x="451" y="448"/>
                </a:cubicBezTo>
                <a:cubicBezTo>
                  <a:pt x="436" y="412"/>
                  <a:pt x="440" y="409"/>
                  <a:pt x="436" y="405"/>
                </a:cubicBezTo>
                <a:cubicBezTo>
                  <a:pt x="427" y="372"/>
                  <a:pt x="429" y="369"/>
                  <a:pt x="426" y="365"/>
                </a:cubicBezTo>
                <a:cubicBezTo>
                  <a:pt x="421" y="351"/>
                  <a:pt x="423" y="350"/>
                  <a:pt x="421" y="347"/>
                </a:cubicBezTo>
                <a:cubicBezTo>
                  <a:pt x="417" y="313"/>
                  <a:pt x="414" y="309"/>
                  <a:pt x="415" y="305"/>
                </a:cubicBezTo>
                <a:cubicBezTo>
                  <a:pt x="416" y="260"/>
                  <a:pt x="418" y="257"/>
                  <a:pt x="414" y="253"/>
                </a:cubicBezTo>
                <a:cubicBezTo>
                  <a:pt x="416" y="237"/>
                  <a:pt x="416" y="229"/>
                  <a:pt x="414" y="222"/>
                </a:cubicBezTo>
                <a:cubicBezTo>
                  <a:pt x="416" y="200"/>
                  <a:pt x="418" y="197"/>
                  <a:pt x="418" y="194"/>
                </a:cubicBezTo>
                <a:cubicBezTo>
                  <a:pt x="414" y="206"/>
                  <a:pt x="410" y="211"/>
                  <a:pt x="412" y="216"/>
                </a:cubicBezTo>
                <a:cubicBezTo>
                  <a:pt x="409" y="236"/>
                  <a:pt x="410" y="242"/>
                  <a:pt x="410" y="247"/>
                </a:cubicBezTo>
                <a:cubicBezTo>
                  <a:pt x="407" y="327"/>
                  <a:pt x="412" y="332"/>
                  <a:pt x="410" y="335"/>
                </a:cubicBezTo>
                <a:cubicBezTo>
                  <a:pt x="414" y="368"/>
                  <a:pt x="422" y="373"/>
                  <a:pt x="420" y="377"/>
                </a:cubicBezTo>
                <a:cubicBezTo>
                  <a:pt x="438" y="439"/>
                  <a:pt x="445" y="459"/>
                  <a:pt x="448" y="477"/>
                </a:cubicBezTo>
                <a:cubicBezTo>
                  <a:pt x="451" y="509"/>
                  <a:pt x="452" y="514"/>
                  <a:pt x="453" y="518"/>
                </a:cubicBezTo>
                <a:cubicBezTo>
                  <a:pt x="449" y="518"/>
                  <a:pt x="452" y="515"/>
                  <a:pt x="448" y="512"/>
                </a:cubicBezTo>
                <a:cubicBezTo>
                  <a:pt x="443" y="484"/>
                  <a:pt x="442" y="477"/>
                  <a:pt x="441" y="470"/>
                </a:cubicBezTo>
                <a:cubicBezTo>
                  <a:pt x="432" y="436"/>
                  <a:pt x="429" y="432"/>
                  <a:pt x="428" y="428"/>
                </a:cubicBezTo>
                <a:cubicBezTo>
                  <a:pt x="416" y="393"/>
                  <a:pt x="413" y="389"/>
                  <a:pt x="414" y="386"/>
                </a:cubicBezTo>
                <a:cubicBezTo>
                  <a:pt x="407" y="359"/>
                  <a:pt x="405" y="356"/>
                  <a:pt x="403" y="350"/>
                </a:cubicBezTo>
                <a:cubicBezTo>
                  <a:pt x="401" y="334"/>
                  <a:pt x="403" y="333"/>
                  <a:pt x="403" y="333"/>
                </a:cubicBezTo>
                <a:cubicBezTo>
                  <a:pt x="401" y="321"/>
                  <a:pt x="400" y="317"/>
                  <a:pt x="399" y="314"/>
                </a:cubicBezTo>
                <a:cubicBezTo>
                  <a:pt x="395" y="298"/>
                  <a:pt x="397" y="295"/>
                  <a:pt x="396" y="293"/>
                </a:cubicBezTo>
                <a:cubicBezTo>
                  <a:pt x="390" y="256"/>
                  <a:pt x="396" y="250"/>
                  <a:pt x="392" y="243"/>
                </a:cubicBezTo>
                <a:cubicBezTo>
                  <a:pt x="394" y="217"/>
                  <a:pt x="395" y="215"/>
                  <a:pt x="395" y="213"/>
                </a:cubicBezTo>
                <a:cubicBezTo>
                  <a:pt x="388" y="211"/>
                  <a:pt x="391" y="212"/>
                  <a:pt x="391" y="214"/>
                </a:cubicBezTo>
                <a:cubicBezTo>
                  <a:pt x="386" y="231"/>
                  <a:pt x="389" y="235"/>
                  <a:pt x="386" y="237"/>
                </a:cubicBezTo>
                <a:cubicBezTo>
                  <a:pt x="387" y="268"/>
                  <a:pt x="385" y="271"/>
                  <a:pt x="388" y="275"/>
                </a:cubicBezTo>
                <a:cubicBezTo>
                  <a:pt x="391" y="325"/>
                  <a:pt x="397" y="338"/>
                  <a:pt x="393" y="350"/>
                </a:cubicBezTo>
                <a:cubicBezTo>
                  <a:pt x="405" y="382"/>
                  <a:pt x="403" y="390"/>
                  <a:pt x="408" y="398"/>
                </a:cubicBezTo>
                <a:cubicBezTo>
                  <a:pt x="419" y="430"/>
                  <a:pt x="421" y="438"/>
                  <a:pt x="423" y="446"/>
                </a:cubicBezTo>
                <a:cubicBezTo>
                  <a:pt x="436" y="483"/>
                  <a:pt x="432" y="487"/>
                  <a:pt x="436" y="491"/>
                </a:cubicBezTo>
                <a:cubicBezTo>
                  <a:pt x="440" y="554"/>
                  <a:pt x="443" y="558"/>
                  <a:pt x="443" y="562"/>
                </a:cubicBezTo>
                <a:cubicBezTo>
                  <a:pt x="428" y="572"/>
                  <a:pt x="429" y="568"/>
                  <a:pt x="430" y="564"/>
                </a:cubicBezTo>
                <a:cubicBezTo>
                  <a:pt x="417" y="498"/>
                  <a:pt x="416" y="485"/>
                  <a:pt x="415" y="472"/>
                </a:cubicBezTo>
                <a:cubicBezTo>
                  <a:pt x="409" y="449"/>
                  <a:pt x="405" y="442"/>
                  <a:pt x="406" y="436"/>
                </a:cubicBezTo>
                <a:cubicBezTo>
                  <a:pt x="401" y="421"/>
                  <a:pt x="398" y="415"/>
                  <a:pt x="398" y="411"/>
                </a:cubicBezTo>
                <a:cubicBezTo>
                  <a:pt x="393" y="374"/>
                  <a:pt x="387" y="375"/>
                  <a:pt x="389" y="372"/>
                </a:cubicBezTo>
                <a:cubicBezTo>
                  <a:pt x="382" y="312"/>
                  <a:pt x="377" y="293"/>
                  <a:pt x="381" y="275"/>
                </a:cubicBezTo>
                <a:cubicBezTo>
                  <a:pt x="385" y="244"/>
                  <a:pt x="380" y="238"/>
                  <a:pt x="383" y="234"/>
                </a:cubicBezTo>
                <a:cubicBezTo>
                  <a:pt x="377" y="239"/>
                  <a:pt x="376" y="242"/>
                  <a:pt x="376" y="244"/>
                </a:cubicBezTo>
                <a:cubicBezTo>
                  <a:pt x="375" y="300"/>
                  <a:pt x="373" y="312"/>
                  <a:pt x="372" y="324"/>
                </a:cubicBezTo>
                <a:cubicBezTo>
                  <a:pt x="386" y="402"/>
                  <a:pt x="389" y="407"/>
                  <a:pt x="389" y="412"/>
                </a:cubicBezTo>
                <a:cubicBezTo>
                  <a:pt x="411" y="512"/>
                  <a:pt x="416" y="522"/>
                  <a:pt x="416" y="532"/>
                </a:cubicBezTo>
                <a:cubicBezTo>
                  <a:pt x="418" y="573"/>
                  <a:pt x="419" y="584"/>
                  <a:pt x="420" y="595"/>
                </a:cubicBezTo>
                <a:cubicBezTo>
                  <a:pt x="411" y="622"/>
                  <a:pt x="419" y="616"/>
                  <a:pt x="413" y="608"/>
                </a:cubicBezTo>
                <a:cubicBezTo>
                  <a:pt x="406" y="541"/>
                  <a:pt x="407" y="534"/>
                  <a:pt x="403" y="527"/>
                </a:cubicBezTo>
                <a:cubicBezTo>
                  <a:pt x="394" y="499"/>
                  <a:pt x="398" y="493"/>
                  <a:pt x="395" y="486"/>
                </a:cubicBezTo>
                <a:cubicBezTo>
                  <a:pt x="376" y="417"/>
                  <a:pt x="378" y="413"/>
                  <a:pt x="374" y="408"/>
                </a:cubicBezTo>
                <a:cubicBezTo>
                  <a:pt x="370" y="378"/>
                  <a:pt x="365" y="372"/>
                  <a:pt x="367" y="369"/>
                </a:cubicBezTo>
                <a:cubicBezTo>
                  <a:pt x="363" y="308"/>
                  <a:pt x="356" y="298"/>
                  <a:pt x="360" y="290"/>
                </a:cubicBezTo>
                <a:cubicBezTo>
                  <a:pt x="362" y="248"/>
                  <a:pt x="362" y="244"/>
                  <a:pt x="362" y="239"/>
                </a:cubicBezTo>
                <a:cubicBezTo>
                  <a:pt x="363" y="220"/>
                  <a:pt x="361" y="223"/>
                  <a:pt x="360" y="226"/>
                </a:cubicBezTo>
                <a:cubicBezTo>
                  <a:pt x="358" y="241"/>
                  <a:pt x="353" y="244"/>
                  <a:pt x="357" y="248"/>
                </a:cubicBezTo>
                <a:cubicBezTo>
                  <a:pt x="352" y="267"/>
                  <a:pt x="356" y="270"/>
                  <a:pt x="351" y="272"/>
                </a:cubicBezTo>
                <a:cubicBezTo>
                  <a:pt x="350" y="303"/>
                  <a:pt x="355" y="306"/>
                  <a:pt x="353" y="308"/>
                </a:cubicBezTo>
                <a:cubicBezTo>
                  <a:pt x="351" y="332"/>
                  <a:pt x="356" y="338"/>
                  <a:pt x="353" y="342"/>
                </a:cubicBezTo>
                <a:cubicBezTo>
                  <a:pt x="363" y="389"/>
                  <a:pt x="362" y="393"/>
                  <a:pt x="367" y="398"/>
                </a:cubicBezTo>
                <a:cubicBezTo>
                  <a:pt x="367" y="433"/>
                  <a:pt x="379" y="443"/>
                  <a:pt x="375" y="451"/>
                </a:cubicBezTo>
                <a:cubicBezTo>
                  <a:pt x="395" y="536"/>
                  <a:pt x="399" y="541"/>
                  <a:pt x="399" y="545"/>
                </a:cubicBezTo>
                <a:cubicBezTo>
                  <a:pt x="400" y="576"/>
                  <a:pt x="402" y="581"/>
                  <a:pt x="406" y="586"/>
                </a:cubicBezTo>
                <a:cubicBezTo>
                  <a:pt x="406" y="605"/>
                  <a:pt x="405" y="608"/>
                  <a:pt x="404" y="610"/>
                </a:cubicBezTo>
                <a:cubicBezTo>
                  <a:pt x="402" y="627"/>
                  <a:pt x="408" y="632"/>
                  <a:pt x="403" y="635"/>
                </a:cubicBezTo>
                <a:cubicBezTo>
                  <a:pt x="396" y="601"/>
                  <a:pt x="401" y="597"/>
                  <a:pt x="398" y="592"/>
                </a:cubicBezTo>
                <a:cubicBezTo>
                  <a:pt x="383" y="512"/>
                  <a:pt x="375" y="506"/>
                  <a:pt x="377" y="501"/>
                </a:cubicBezTo>
                <a:cubicBezTo>
                  <a:pt x="354" y="435"/>
                  <a:pt x="354" y="416"/>
                  <a:pt x="344" y="395"/>
                </a:cubicBezTo>
                <a:cubicBezTo>
                  <a:pt x="338" y="338"/>
                  <a:pt x="338" y="335"/>
                  <a:pt x="339" y="333"/>
                </a:cubicBezTo>
                <a:cubicBezTo>
                  <a:pt x="340" y="299"/>
                  <a:pt x="336" y="293"/>
                  <a:pt x="338" y="287"/>
                </a:cubicBezTo>
                <a:cubicBezTo>
                  <a:pt x="331" y="289"/>
                  <a:pt x="332" y="300"/>
                  <a:pt x="330" y="310"/>
                </a:cubicBezTo>
                <a:cubicBezTo>
                  <a:pt x="334" y="336"/>
                  <a:pt x="329" y="338"/>
                  <a:pt x="333" y="342"/>
                </a:cubicBezTo>
                <a:cubicBezTo>
                  <a:pt x="337" y="378"/>
                  <a:pt x="335" y="383"/>
                  <a:pt x="337" y="388"/>
                </a:cubicBezTo>
                <a:cubicBezTo>
                  <a:pt x="337" y="409"/>
                  <a:pt x="345" y="415"/>
                  <a:pt x="343" y="420"/>
                </a:cubicBezTo>
                <a:cubicBezTo>
                  <a:pt x="357" y="454"/>
                  <a:pt x="351" y="461"/>
                  <a:pt x="357" y="467"/>
                </a:cubicBezTo>
                <a:cubicBezTo>
                  <a:pt x="369" y="497"/>
                  <a:pt x="364" y="504"/>
                  <a:pt x="368" y="506"/>
                </a:cubicBezTo>
                <a:cubicBezTo>
                  <a:pt x="379" y="543"/>
                  <a:pt x="382" y="551"/>
                  <a:pt x="384" y="558"/>
                </a:cubicBezTo>
                <a:cubicBezTo>
                  <a:pt x="390" y="600"/>
                  <a:pt x="393" y="605"/>
                  <a:pt x="388" y="609"/>
                </a:cubicBezTo>
                <a:cubicBezTo>
                  <a:pt x="376" y="559"/>
                  <a:pt x="371" y="556"/>
                  <a:pt x="373" y="554"/>
                </a:cubicBezTo>
                <a:cubicBezTo>
                  <a:pt x="357" y="504"/>
                  <a:pt x="350" y="497"/>
                  <a:pt x="350" y="491"/>
                </a:cubicBezTo>
                <a:cubicBezTo>
                  <a:pt x="323" y="433"/>
                  <a:pt x="327" y="431"/>
                  <a:pt x="324" y="427"/>
                </a:cubicBezTo>
                <a:cubicBezTo>
                  <a:pt x="313" y="386"/>
                  <a:pt x="309" y="374"/>
                  <a:pt x="308" y="362"/>
                </a:cubicBezTo>
                <a:cubicBezTo>
                  <a:pt x="306" y="320"/>
                  <a:pt x="303" y="314"/>
                  <a:pt x="304" y="308"/>
                </a:cubicBezTo>
                <a:cubicBezTo>
                  <a:pt x="303" y="284"/>
                  <a:pt x="306" y="279"/>
                  <a:pt x="306" y="273"/>
                </a:cubicBezTo>
                <a:cubicBezTo>
                  <a:pt x="300" y="263"/>
                  <a:pt x="301" y="273"/>
                  <a:pt x="300" y="282"/>
                </a:cubicBezTo>
                <a:cubicBezTo>
                  <a:pt x="298" y="301"/>
                  <a:pt x="297" y="305"/>
                  <a:pt x="295" y="310"/>
                </a:cubicBezTo>
                <a:cubicBezTo>
                  <a:pt x="307" y="382"/>
                  <a:pt x="302" y="391"/>
                  <a:pt x="310" y="402"/>
                </a:cubicBezTo>
                <a:cubicBezTo>
                  <a:pt x="317" y="439"/>
                  <a:pt x="325" y="446"/>
                  <a:pt x="323" y="450"/>
                </a:cubicBezTo>
                <a:cubicBezTo>
                  <a:pt x="337" y="478"/>
                  <a:pt x="337" y="489"/>
                  <a:pt x="345" y="500"/>
                </a:cubicBezTo>
                <a:cubicBezTo>
                  <a:pt x="352" y="526"/>
                  <a:pt x="359" y="530"/>
                  <a:pt x="355" y="532"/>
                </a:cubicBezTo>
                <a:cubicBezTo>
                  <a:pt x="378" y="589"/>
                  <a:pt x="373" y="597"/>
                  <a:pt x="377" y="600"/>
                </a:cubicBezTo>
                <a:cubicBezTo>
                  <a:pt x="374" y="595"/>
                  <a:pt x="367" y="591"/>
                  <a:pt x="366" y="588"/>
                </a:cubicBezTo>
                <a:cubicBezTo>
                  <a:pt x="355" y="552"/>
                  <a:pt x="348" y="544"/>
                  <a:pt x="350" y="538"/>
                </a:cubicBezTo>
                <a:cubicBezTo>
                  <a:pt x="324" y="484"/>
                  <a:pt x="321" y="468"/>
                  <a:pt x="311" y="451"/>
                </a:cubicBezTo>
                <a:cubicBezTo>
                  <a:pt x="301" y="423"/>
                  <a:pt x="301" y="419"/>
                  <a:pt x="300" y="415"/>
                </a:cubicBezTo>
                <a:cubicBezTo>
                  <a:pt x="290" y="374"/>
                  <a:pt x="287" y="369"/>
                  <a:pt x="289" y="366"/>
                </a:cubicBezTo>
                <a:cubicBezTo>
                  <a:pt x="286" y="345"/>
                  <a:pt x="285" y="337"/>
                  <a:pt x="285" y="330"/>
                </a:cubicBezTo>
                <a:cubicBezTo>
                  <a:pt x="278" y="309"/>
                  <a:pt x="280" y="316"/>
                  <a:pt x="280" y="319"/>
                </a:cubicBezTo>
                <a:cubicBezTo>
                  <a:pt x="279" y="330"/>
                  <a:pt x="279" y="333"/>
                  <a:pt x="279" y="334"/>
                </a:cubicBezTo>
                <a:cubicBezTo>
                  <a:pt x="276" y="357"/>
                  <a:pt x="284" y="362"/>
                  <a:pt x="281" y="365"/>
                </a:cubicBezTo>
                <a:cubicBezTo>
                  <a:pt x="287" y="400"/>
                  <a:pt x="290" y="404"/>
                  <a:pt x="290" y="407"/>
                </a:cubicBezTo>
                <a:cubicBezTo>
                  <a:pt x="314" y="477"/>
                  <a:pt x="313" y="479"/>
                  <a:pt x="313" y="481"/>
                </a:cubicBezTo>
                <a:cubicBezTo>
                  <a:pt x="324" y="507"/>
                  <a:pt x="331" y="514"/>
                  <a:pt x="329" y="519"/>
                </a:cubicBezTo>
                <a:cubicBezTo>
                  <a:pt x="359" y="601"/>
                  <a:pt x="365" y="601"/>
                  <a:pt x="364" y="609"/>
                </a:cubicBezTo>
                <a:cubicBezTo>
                  <a:pt x="371" y="640"/>
                  <a:pt x="372" y="643"/>
                  <a:pt x="374" y="646"/>
                </a:cubicBezTo>
                <a:cubicBezTo>
                  <a:pt x="376" y="667"/>
                  <a:pt x="377" y="669"/>
                  <a:pt x="374" y="671"/>
                </a:cubicBezTo>
                <a:cubicBezTo>
                  <a:pt x="375" y="687"/>
                  <a:pt x="374" y="690"/>
                  <a:pt x="375" y="692"/>
                </a:cubicBezTo>
                <a:cubicBezTo>
                  <a:pt x="370" y="713"/>
                  <a:pt x="369" y="717"/>
                  <a:pt x="367" y="715"/>
                </a:cubicBezTo>
                <a:cubicBezTo>
                  <a:pt x="363" y="675"/>
                  <a:pt x="362" y="670"/>
                  <a:pt x="363" y="666"/>
                </a:cubicBezTo>
                <a:cubicBezTo>
                  <a:pt x="352" y="608"/>
                  <a:pt x="345" y="610"/>
                  <a:pt x="346" y="605"/>
                </a:cubicBezTo>
                <a:cubicBezTo>
                  <a:pt x="334" y="572"/>
                  <a:pt x="329" y="574"/>
                  <a:pt x="329" y="568"/>
                </a:cubicBezTo>
                <a:cubicBezTo>
                  <a:pt x="310" y="526"/>
                  <a:pt x="303" y="521"/>
                  <a:pt x="305" y="517"/>
                </a:cubicBezTo>
                <a:cubicBezTo>
                  <a:pt x="290" y="492"/>
                  <a:pt x="293" y="489"/>
                  <a:pt x="289" y="484"/>
                </a:cubicBezTo>
                <a:cubicBezTo>
                  <a:pt x="272" y="442"/>
                  <a:pt x="272" y="433"/>
                  <a:pt x="267" y="424"/>
                </a:cubicBezTo>
                <a:cubicBezTo>
                  <a:pt x="263" y="382"/>
                  <a:pt x="261" y="377"/>
                  <a:pt x="262" y="373"/>
                </a:cubicBezTo>
                <a:cubicBezTo>
                  <a:pt x="263" y="332"/>
                  <a:pt x="259" y="327"/>
                  <a:pt x="260" y="323"/>
                </a:cubicBezTo>
                <a:cubicBezTo>
                  <a:pt x="255" y="324"/>
                  <a:pt x="255" y="328"/>
                  <a:pt x="258" y="332"/>
                </a:cubicBezTo>
                <a:cubicBezTo>
                  <a:pt x="253" y="357"/>
                  <a:pt x="255" y="358"/>
                  <a:pt x="255" y="359"/>
                </a:cubicBezTo>
                <a:cubicBezTo>
                  <a:pt x="256" y="372"/>
                  <a:pt x="254" y="373"/>
                  <a:pt x="255" y="376"/>
                </a:cubicBezTo>
                <a:cubicBezTo>
                  <a:pt x="262" y="413"/>
                  <a:pt x="257" y="421"/>
                  <a:pt x="262" y="430"/>
                </a:cubicBezTo>
                <a:cubicBezTo>
                  <a:pt x="271" y="463"/>
                  <a:pt x="270" y="468"/>
                  <a:pt x="276" y="474"/>
                </a:cubicBezTo>
                <a:cubicBezTo>
                  <a:pt x="293" y="525"/>
                  <a:pt x="305" y="537"/>
                  <a:pt x="308" y="549"/>
                </a:cubicBezTo>
                <a:cubicBezTo>
                  <a:pt x="326" y="593"/>
                  <a:pt x="338" y="598"/>
                  <a:pt x="333" y="600"/>
                </a:cubicBezTo>
                <a:cubicBezTo>
                  <a:pt x="344" y="639"/>
                  <a:pt x="350" y="643"/>
                  <a:pt x="348" y="645"/>
                </a:cubicBezTo>
                <a:cubicBezTo>
                  <a:pt x="360" y="675"/>
                  <a:pt x="349" y="681"/>
                  <a:pt x="356" y="679"/>
                </a:cubicBezTo>
                <a:cubicBezTo>
                  <a:pt x="356" y="718"/>
                  <a:pt x="357" y="722"/>
                  <a:pt x="358" y="727"/>
                </a:cubicBezTo>
                <a:cubicBezTo>
                  <a:pt x="355" y="728"/>
                  <a:pt x="353" y="720"/>
                  <a:pt x="355" y="712"/>
                </a:cubicBezTo>
                <a:cubicBezTo>
                  <a:pt x="344" y="656"/>
                  <a:pt x="337" y="650"/>
                  <a:pt x="339" y="647"/>
                </a:cubicBezTo>
                <a:cubicBezTo>
                  <a:pt x="327" y="614"/>
                  <a:pt x="329" y="612"/>
                  <a:pt x="327" y="609"/>
                </a:cubicBezTo>
                <a:cubicBezTo>
                  <a:pt x="296" y="547"/>
                  <a:pt x="292" y="535"/>
                  <a:pt x="286" y="521"/>
                </a:cubicBezTo>
                <a:cubicBezTo>
                  <a:pt x="264" y="475"/>
                  <a:pt x="265" y="471"/>
                  <a:pt x="260" y="465"/>
                </a:cubicBezTo>
                <a:cubicBezTo>
                  <a:pt x="247" y="411"/>
                  <a:pt x="246" y="405"/>
                  <a:pt x="244" y="399"/>
                </a:cubicBezTo>
                <a:cubicBezTo>
                  <a:pt x="237" y="392"/>
                  <a:pt x="243" y="396"/>
                  <a:pt x="240" y="399"/>
                </a:cubicBezTo>
                <a:cubicBezTo>
                  <a:pt x="245" y="450"/>
                  <a:pt x="252" y="456"/>
                  <a:pt x="251" y="460"/>
                </a:cubicBezTo>
                <a:cubicBezTo>
                  <a:pt x="278" y="524"/>
                  <a:pt x="284" y="536"/>
                  <a:pt x="288" y="548"/>
                </a:cubicBezTo>
                <a:cubicBezTo>
                  <a:pt x="302" y="574"/>
                  <a:pt x="305" y="577"/>
                  <a:pt x="303" y="579"/>
                </a:cubicBezTo>
                <a:cubicBezTo>
                  <a:pt x="316" y="612"/>
                  <a:pt x="323" y="618"/>
                  <a:pt x="323" y="624"/>
                </a:cubicBezTo>
                <a:cubicBezTo>
                  <a:pt x="325" y="635"/>
                  <a:pt x="328" y="634"/>
                  <a:pt x="329" y="635"/>
                </a:cubicBezTo>
                <a:cubicBezTo>
                  <a:pt x="329" y="647"/>
                  <a:pt x="332" y="649"/>
                  <a:pt x="330" y="651"/>
                </a:cubicBezTo>
                <a:cubicBezTo>
                  <a:pt x="342" y="695"/>
                  <a:pt x="341" y="702"/>
                  <a:pt x="346" y="710"/>
                </a:cubicBezTo>
                <a:cubicBezTo>
                  <a:pt x="344" y="729"/>
                  <a:pt x="346" y="732"/>
                  <a:pt x="343" y="730"/>
                </a:cubicBezTo>
                <a:cubicBezTo>
                  <a:pt x="342" y="696"/>
                  <a:pt x="336" y="691"/>
                  <a:pt x="340" y="688"/>
                </a:cubicBezTo>
                <a:cubicBezTo>
                  <a:pt x="322" y="644"/>
                  <a:pt x="323" y="635"/>
                  <a:pt x="319" y="625"/>
                </a:cubicBezTo>
                <a:cubicBezTo>
                  <a:pt x="304" y="603"/>
                  <a:pt x="309" y="596"/>
                  <a:pt x="304" y="598"/>
                </a:cubicBezTo>
                <a:cubicBezTo>
                  <a:pt x="283" y="562"/>
                  <a:pt x="281" y="562"/>
                  <a:pt x="280" y="557"/>
                </a:cubicBezTo>
                <a:cubicBezTo>
                  <a:pt x="239" y="483"/>
                  <a:pt x="234" y="468"/>
                  <a:pt x="227" y="453"/>
                </a:cubicBezTo>
                <a:cubicBezTo>
                  <a:pt x="222" y="406"/>
                  <a:pt x="214" y="401"/>
                  <a:pt x="217" y="399"/>
                </a:cubicBezTo>
                <a:cubicBezTo>
                  <a:pt x="210" y="368"/>
                  <a:pt x="206" y="371"/>
                  <a:pt x="209" y="374"/>
                </a:cubicBezTo>
                <a:cubicBezTo>
                  <a:pt x="211" y="412"/>
                  <a:pt x="214" y="416"/>
                  <a:pt x="212" y="419"/>
                </a:cubicBezTo>
                <a:cubicBezTo>
                  <a:pt x="217" y="447"/>
                  <a:pt x="220" y="451"/>
                  <a:pt x="218" y="454"/>
                </a:cubicBezTo>
                <a:cubicBezTo>
                  <a:pt x="237" y="486"/>
                  <a:pt x="228" y="488"/>
                  <a:pt x="233" y="492"/>
                </a:cubicBezTo>
                <a:cubicBezTo>
                  <a:pt x="243" y="506"/>
                  <a:pt x="241" y="507"/>
                  <a:pt x="243" y="510"/>
                </a:cubicBezTo>
                <a:cubicBezTo>
                  <a:pt x="273" y="563"/>
                  <a:pt x="281" y="573"/>
                  <a:pt x="290" y="592"/>
                </a:cubicBezTo>
                <a:cubicBezTo>
                  <a:pt x="313" y="641"/>
                  <a:pt x="320" y="646"/>
                  <a:pt x="317" y="650"/>
                </a:cubicBezTo>
                <a:cubicBezTo>
                  <a:pt x="324" y="674"/>
                  <a:pt x="328" y="677"/>
                  <a:pt x="326" y="679"/>
                </a:cubicBezTo>
                <a:cubicBezTo>
                  <a:pt x="331" y="728"/>
                  <a:pt x="335" y="734"/>
                  <a:pt x="335" y="739"/>
                </a:cubicBezTo>
                <a:cubicBezTo>
                  <a:pt x="329" y="772"/>
                  <a:pt x="335" y="778"/>
                  <a:pt x="329" y="782"/>
                </a:cubicBezTo>
                <a:cubicBezTo>
                  <a:pt x="329" y="760"/>
                  <a:pt x="324" y="756"/>
                  <a:pt x="326" y="754"/>
                </a:cubicBezTo>
                <a:cubicBezTo>
                  <a:pt x="316" y="694"/>
                  <a:pt x="311" y="688"/>
                  <a:pt x="312" y="684"/>
                </a:cubicBezTo>
                <a:cubicBezTo>
                  <a:pt x="303" y="664"/>
                  <a:pt x="300" y="660"/>
                  <a:pt x="297" y="655"/>
                </a:cubicBezTo>
                <a:cubicBezTo>
                  <a:pt x="277" y="614"/>
                  <a:pt x="276" y="603"/>
                  <a:pt x="266" y="592"/>
                </a:cubicBezTo>
                <a:cubicBezTo>
                  <a:pt x="229" y="512"/>
                  <a:pt x="224" y="509"/>
                  <a:pt x="226" y="507"/>
                </a:cubicBezTo>
                <a:cubicBezTo>
                  <a:pt x="219" y="487"/>
                  <a:pt x="218" y="484"/>
                  <a:pt x="215" y="481"/>
                </a:cubicBezTo>
                <a:cubicBezTo>
                  <a:pt x="207" y="434"/>
                  <a:pt x="204" y="427"/>
                  <a:pt x="203" y="421"/>
                </a:cubicBezTo>
                <a:cubicBezTo>
                  <a:pt x="200" y="407"/>
                  <a:pt x="202" y="403"/>
                  <a:pt x="198" y="400"/>
                </a:cubicBezTo>
                <a:cubicBezTo>
                  <a:pt x="196" y="424"/>
                  <a:pt x="202" y="423"/>
                  <a:pt x="200" y="426"/>
                </a:cubicBezTo>
                <a:cubicBezTo>
                  <a:pt x="204" y="466"/>
                  <a:pt x="207" y="469"/>
                  <a:pt x="205" y="471"/>
                </a:cubicBezTo>
                <a:cubicBezTo>
                  <a:pt x="232" y="535"/>
                  <a:pt x="234" y="550"/>
                  <a:pt x="247" y="566"/>
                </a:cubicBezTo>
                <a:cubicBezTo>
                  <a:pt x="301" y="688"/>
                  <a:pt x="306" y="693"/>
                  <a:pt x="305" y="698"/>
                </a:cubicBezTo>
                <a:cubicBezTo>
                  <a:pt x="318" y="764"/>
                  <a:pt x="321" y="768"/>
                  <a:pt x="316" y="771"/>
                </a:cubicBezTo>
                <a:cubicBezTo>
                  <a:pt x="320" y="797"/>
                  <a:pt x="318" y="798"/>
                  <a:pt x="320" y="800"/>
                </a:cubicBezTo>
                <a:cubicBezTo>
                  <a:pt x="311" y="765"/>
                  <a:pt x="308" y="755"/>
                  <a:pt x="311" y="746"/>
                </a:cubicBezTo>
                <a:cubicBezTo>
                  <a:pt x="292" y="699"/>
                  <a:pt x="295" y="695"/>
                  <a:pt x="291" y="689"/>
                </a:cubicBezTo>
                <a:cubicBezTo>
                  <a:pt x="279" y="664"/>
                  <a:pt x="281" y="659"/>
                  <a:pt x="274" y="652"/>
                </a:cubicBezTo>
                <a:cubicBezTo>
                  <a:pt x="272" y="634"/>
                  <a:pt x="265" y="630"/>
                  <a:pt x="264" y="627"/>
                </a:cubicBezTo>
                <a:cubicBezTo>
                  <a:pt x="258" y="606"/>
                  <a:pt x="250" y="601"/>
                  <a:pt x="253" y="598"/>
                </a:cubicBezTo>
                <a:cubicBezTo>
                  <a:pt x="219" y="535"/>
                  <a:pt x="210" y="531"/>
                  <a:pt x="213" y="526"/>
                </a:cubicBezTo>
                <a:cubicBezTo>
                  <a:pt x="196" y="496"/>
                  <a:pt x="200" y="495"/>
                  <a:pt x="199" y="493"/>
                </a:cubicBezTo>
                <a:cubicBezTo>
                  <a:pt x="188" y="444"/>
                  <a:pt x="183" y="435"/>
                  <a:pt x="184" y="427"/>
                </a:cubicBezTo>
                <a:cubicBezTo>
                  <a:pt x="176" y="409"/>
                  <a:pt x="175" y="415"/>
                  <a:pt x="176" y="421"/>
                </a:cubicBezTo>
                <a:cubicBezTo>
                  <a:pt x="180" y="443"/>
                  <a:pt x="180" y="448"/>
                  <a:pt x="180" y="452"/>
                </a:cubicBezTo>
                <a:cubicBezTo>
                  <a:pt x="181" y="498"/>
                  <a:pt x="184" y="526"/>
                  <a:pt x="195" y="545"/>
                </a:cubicBezTo>
                <a:cubicBezTo>
                  <a:pt x="206" y="572"/>
                  <a:pt x="208" y="569"/>
                  <a:pt x="211" y="577"/>
                </a:cubicBezTo>
                <a:cubicBezTo>
                  <a:pt x="236" y="627"/>
                  <a:pt x="240" y="630"/>
                  <a:pt x="238" y="632"/>
                </a:cubicBezTo>
                <a:cubicBezTo>
                  <a:pt x="260" y="671"/>
                  <a:pt x="263" y="679"/>
                  <a:pt x="270" y="687"/>
                </a:cubicBezTo>
                <a:cubicBezTo>
                  <a:pt x="277" y="703"/>
                  <a:pt x="278" y="705"/>
                  <a:pt x="280" y="707"/>
                </a:cubicBezTo>
                <a:cubicBezTo>
                  <a:pt x="284" y="736"/>
                  <a:pt x="293" y="745"/>
                  <a:pt x="290" y="751"/>
                </a:cubicBezTo>
                <a:cubicBezTo>
                  <a:pt x="300" y="786"/>
                  <a:pt x="298" y="788"/>
                  <a:pt x="301" y="790"/>
                </a:cubicBezTo>
                <a:cubicBezTo>
                  <a:pt x="285" y="760"/>
                  <a:pt x="280" y="751"/>
                  <a:pt x="281" y="743"/>
                </a:cubicBezTo>
                <a:cubicBezTo>
                  <a:pt x="267" y="717"/>
                  <a:pt x="263" y="712"/>
                  <a:pt x="264" y="709"/>
                </a:cubicBezTo>
                <a:cubicBezTo>
                  <a:pt x="248" y="682"/>
                  <a:pt x="246" y="670"/>
                  <a:pt x="242" y="658"/>
                </a:cubicBezTo>
                <a:cubicBezTo>
                  <a:pt x="179" y="534"/>
                  <a:pt x="172" y="518"/>
                  <a:pt x="162" y="502"/>
                </a:cubicBezTo>
                <a:cubicBezTo>
                  <a:pt x="145" y="444"/>
                  <a:pt x="148" y="430"/>
                  <a:pt x="143" y="415"/>
                </a:cubicBezTo>
                <a:cubicBezTo>
                  <a:pt x="140" y="444"/>
                  <a:pt x="143" y="452"/>
                  <a:pt x="143" y="459"/>
                </a:cubicBezTo>
                <a:cubicBezTo>
                  <a:pt x="153" y="499"/>
                  <a:pt x="156" y="503"/>
                  <a:pt x="155" y="507"/>
                </a:cubicBezTo>
                <a:cubicBezTo>
                  <a:pt x="184" y="563"/>
                  <a:pt x="185" y="565"/>
                  <a:pt x="185" y="569"/>
                </a:cubicBezTo>
                <a:cubicBezTo>
                  <a:pt x="202" y="603"/>
                  <a:pt x="208" y="605"/>
                  <a:pt x="207" y="612"/>
                </a:cubicBezTo>
                <a:cubicBezTo>
                  <a:pt x="217" y="641"/>
                  <a:pt x="230" y="639"/>
                  <a:pt x="224" y="644"/>
                </a:cubicBezTo>
                <a:cubicBezTo>
                  <a:pt x="287" y="796"/>
                  <a:pt x="292" y="802"/>
                  <a:pt x="291" y="807"/>
                </a:cubicBezTo>
                <a:cubicBezTo>
                  <a:pt x="298" y="844"/>
                  <a:pt x="299" y="847"/>
                  <a:pt x="297" y="849"/>
                </a:cubicBezTo>
                <a:cubicBezTo>
                  <a:pt x="295" y="844"/>
                  <a:pt x="294" y="840"/>
                  <a:pt x="292" y="836"/>
                </a:cubicBezTo>
                <a:cubicBezTo>
                  <a:pt x="285" y="809"/>
                  <a:pt x="281" y="804"/>
                  <a:pt x="278" y="799"/>
                </a:cubicBezTo>
                <a:cubicBezTo>
                  <a:pt x="255" y="746"/>
                  <a:pt x="249" y="747"/>
                  <a:pt x="250" y="741"/>
                </a:cubicBezTo>
                <a:cubicBezTo>
                  <a:pt x="223" y="694"/>
                  <a:pt x="225" y="692"/>
                  <a:pt x="223" y="689"/>
                </a:cubicBezTo>
                <a:cubicBezTo>
                  <a:pt x="216" y="674"/>
                  <a:pt x="215" y="671"/>
                  <a:pt x="212" y="667"/>
                </a:cubicBezTo>
                <a:cubicBezTo>
                  <a:pt x="201" y="644"/>
                  <a:pt x="195" y="640"/>
                  <a:pt x="198" y="638"/>
                </a:cubicBezTo>
                <a:cubicBezTo>
                  <a:pt x="149" y="549"/>
                  <a:pt x="156" y="559"/>
                  <a:pt x="157" y="567"/>
                </a:cubicBezTo>
                <a:cubicBezTo>
                  <a:pt x="160" y="580"/>
                  <a:pt x="164" y="583"/>
                  <a:pt x="165" y="586"/>
                </a:cubicBezTo>
                <a:cubicBezTo>
                  <a:pt x="177" y="613"/>
                  <a:pt x="172" y="614"/>
                  <a:pt x="179" y="618"/>
                </a:cubicBezTo>
                <a:cubicBezTo>
                  <a:pt x="187" y="642"/>
                  <a:pt x="191" y="644"/>
                  <a:pt x="192" y="647"/>
                </a:cubicBezTo>
                <a:cubicBezTo>
                  <a:pt x="208" y="677"/>
                  <a:pt x="206" y="681"/>
                  <a:pt x="209" y="680"/>
                </a:cubicBezTo>
                <a:cubicBezTo>
                  <a:pt x="229" y="715"/>
                  <a:pt x="236" y="735"/>
                  <a:pt x="245" y="754"/>
                </a:cubicBezTo>
                <a:cubicBezTo>
                  <a:pt x="265" y="789"/>
                  <a:pt x="268" y="793"/>
                  <a:pt x="268" y="796"/>
                </a:cubicBezTo>
                <a:cubicBezTo>
                  <a:pt x="284" y="831"/>
                  <a:pt x="281" y="834"/>
                  <a:pt x="283" y="837"/>
                </a:cubicBezTo>
                <a:cubicBezTo>
                  <a:pt x="287" y="855"/>
                  <a:pt x="283" y="857"/>
                  <a:pt x="287" y="859"/>
                </a:cubicBezTo>
                <a:cubicBezTo>
                  <a:pt x="285" y="886"/>
                  <a:pt x="282" y="878"/>
                  <a:pt x="285" y="870"/>
                </a:cubicBezTo>
                <a:cubicBezTo>
                  <a:pt x="268" y="821"/>
                  <a:pt x="270" y="819"/>
                  <a:pt x="268" y="816"/>
                </a:cubicBezTo>
                <a:cubicBezTo>
                  <a:pt x="259" y="786"/>
                  <a:pt x="252" y="782"/>
                  <a:pt x="251" y="779"/>
                </a:cubicBezTo>
                <a:cubicBezTo>
                  <a:pt x="234" y="751"/>
                  <a:pt x="238" y="749"/>
                  <a:pt x="234" y="745"/>
                </a:cubicBezTo>
                <a:cubicBezTo>
                  <a:pt x="205" y="692"/>
                  <a:pt x="202" y="688"/>
                  <a:pt x="199" y="684"/>
                </a:cubicBezTo>
                <a:cubicBezTo>
                  <a:pt x="177" y="630"/>
                  <a:pt x="166" y="611"/>
                  <a:pt x="158" y="593"/>
                </a:cubicBezTo>
                <a:cubicBezTo>
                  <a:pt x="147" y="546"/>
                  <a:pt x="142" y="548"/>
                  <a:pt x="140" y="540"/>
                </a:cubicBezTo>
                <a:cubicBezTo>
                  <a:pt x="140" y="522"/>
                  <a:pt x="138" y="522"/>
                  <a:pt x="136" y="521"/>
                </a:cubicBezTo>
                <a:cubicBezTo>
                  <a:pt x="130" y="496"/>
                  <a:pt x="129" y="493"/>
                  <a:pt x="131" y="490"/>
                </a:cubicBezTo>
                <a:cubicBezTo>
                  <a:pt x="122" y="493"/>
                  <a:pt x="128" y="497"/>
                  <a:pt x="125" y="499"/>
                </a:cubicBezTo>
                <a:cubicBezTo>
                  <a:pt x="131" y="527"/>
                  <a:pt x="132" y="536"/>
                  <a:pt x="136" y="545"/>
                </a:cubicBezTo>
                <a:cubicBezTo>
                  <a:pt x="139" y="569"/>
                  <a:pt x="140" y="574"/>
                  <a:pt x="139" y="580"/>
                </a:cubicBezTo>
                <a:cubicBezTo>
                  <a:pt x="160" y="639"/>
                  <a:pt x="161" y="642"/>
                  <a:pt x="159" y="645"/>
                </a:cubicBezTo>
                <a:cubicBezTo>
                  <a:pt x="169" y="668"/>
                  <a:pt x="176" y="672"/>
                  <a:pt x="172" y="674"/>
                </a:cubicBezTo>
                <a:cubicBezTo>
                  <a:pt x="200" y="724"/>
                  <a:pt x="201" y="738"/>
                  <a:pt x="214" y="755"/>
                </a:cubicBezTo>
                <a:cubicBezTo>
                  <a:pt x="236" y="805"/>
                  <a:pt x="246" y="814"/>
                  <a:pt x="247" y="821"/>
                </a:cubicBezTo>
                <a:cubicBezTo>
                  <a:pt x="268" y="868"/>
                  <a:pt x="261" y="870"/>
                  <a:pt x="266" y="874"/>
                </a:cubicBezTo>
                <a:cubicBezTo>
                  <a:pt x="224" y="800"/>
                  <a:pt x="220" y="795"/>
                  <a:pt x="217" y="789"/>
                </a:cubicBezTo>
                <a:cubicBezTo>
                  <a:pt x="185" y="740"/>
                  <a:pt x="190" y="733"/>
                  <a:pt x="185" y="736"/>
                </a:cubicBezTo>
                <a:cubicBezTo>
                  <a:pt x="171" y="702"/>
                  <a:pt x="168" y="697"/>
                  <a:pt x="166" y="693"/>
                </a:cubicBezTo>
                <a:cubicBezTo>
                  <a:pt x="134" y="606"/>
                  <a:pt x="125" y="601"/>
                  <a:pt x="129" y="597"/>
                </a:cubicBezTo>
                <a:cubicBezTo>
                  <a:pt x="119" y="542"/>
                  <a:pt x="118" y="540"/>
                  <a:pt x="116" y="538"/>
                </a:cubicBezTo>
                <a:cubicBezTo>
                  <a:pt x="111" y="539"/>
                  <a:pt x="113" y="558"/>
                  <a:pt x="117" y="576"/>
                </a:cubicBezTo>
                <a:cubicBezTo>
                  <a:pt x="141" y="650"/>
                  <a:pt x="140" y="667"/>
                  <a:pt x="151" y="685"/>
                </a:cubicBezTo>
                <a:cubicBezTo>
                  <a:pt x="194" y="767"/>
                  <a:pt x="201" y="774"/>
                  <a:pt x="207" y="789"/>
                </a:cubicBezTo>
                <a:cubicBezTo>
                  <a:pt x="228" y="836"/>
                  <a:pt x="240" y="840"/>
                  <a:pt x="235" y="842"/>
                </a:cubicBezTo>
                <a:cubicBezTo>
                  <a:pt x="251" y="882"/>
                  <a:pt x="258" y="889"/>
                  <a:pt x="255" y="894"/>
                </a:cubicBezTo>
                <a:cubicBezTo>
                  <a:pt x="228" y="846"/>
                  <a:pt x="227" y="844"/>
                  <a:pt x="225" y="842"/>
                </a:cubicBezTo>
                <a:cubicBezTo>
                  <a:pt x="212" y="821"/>
                  <a:pt x="210" y="822"/>
                  <a:pt x="209" y="820"/>
                </a:cubicBezTo>
                <a:cubicBezTo>
                  <a:pt x="166" y="769"/>
                  <a:pt x="157" y="757"/>
                  <a:pt x="144" y="743"/>
                </a:cubicBezTo>
                <a:cubicBezTo>
                  <a:pt x="123" y="700"/>
                  <a:pt x="116" y="696"/>
                  <a:pt x="115" y="693"/>
                </a:cubicBezTo>
                <a:cubicBezTo>
                  <a:pt x="107" y="669"/>
                  <a:pt x="105" y="663"/>
                  <a:pt x="101" y="657"/>
                </a:cubicBezTo>
                <a:cubicBezTo>
                  <a:pt x="96" y="630"/>
                  <a:pt x="93" y="623"/>
                  <a:pt x="91" y="615"/>
                </a:cubicBezTo>
                <a:cubicBezTo>
                  <a:pt x="87" y="604"/>
                  <a:pt x="82" y="608"/>
                  <a:pt x="85" y="614"/>
                </a:cubicBezTo>
                <a:cubicBezTo>
                  <a:pt x="95" y="654"/>
                  <a:pt x="92" y="660"/>
                  <a:pt x="95" y="666"/>
                </a:cubicBezTo>
                <a:cubicBezTo>
                  <a:pt x="154" y="770"/>
                  <a:pt x="155" y="771"/>
                  <a:pt x="161" y="778"/>
                </a:cubicBezTo>
                <a:cubicBezTo>
                  <a:pt x="204" y="829"/>
                  <a:pt x="208" y="830"/>
                  <a:pt x="211" y="836"/>
                </a:cubicBezTo>
                <a:cubicBezTo>
                  <a:pt x="249" y="919"/>
                  <a:pt x="255" y="928"/>
                  <a:pt x="253" y="935"/>
                </a:cubicBezTo>
                <a:cubicBezTo>
                  <a:pt x="253" y="956"/>
                  <a:pt x="256" y="954"/>
                  <a:pt x="252" y="951"/>
                </a:cubicBezTo>
                <a:cubicBezTo>
                  <a:pt x="255" y="941"/>
                  <a:pt x="249" y="937"/>
                  <a:pt x="247" y="934"/>
                </a:cubicBezTo>
                <a:cubicBezTo>
                  <a:pt x="223" y="877"/>
                  <a:pt x="219" y="872"/>
                  <a:pt x="216" y="866"/>
                </a:cubicBezTo>
                <a:cubicBezTo>
                  <a:pt x="166" y="796"/>
                  <a:pt x="160" y="792"/>
                  <a:pt x="155" y="782"/>
                </a:cubicBezTo>
                <a:cubicBezTo>
                  <a:pt x="107" y="716"/>
                  <a:pt x="103" y="719"/>
                  <a:pt x="103" y="714"/>
                </a:cubicBezTo>
                <a:cubicBezTo>
                  <a:pt x="85" y="675"/>
                  <a:pt x="83" y="673"/>
                  <a:pt x="82" y="671"/>
                </a:cubicBezTo>
                <a:cubicBezTo>
                  <a:pt x="79" y="658"/>
                  <a:pt x="74" y="655"/>
                  <a:pt x="76" y="653"/>
                </a:cubicBezTo>
                <a:cubicBezTo>
                  <a:pt x="72" y="651"/>
                  <a:pt x="73" y="653"/>
                  <a:pt x="70" y="654"/>
                </a:cubicBezTo>
                <a:cubicBezTo>
                  <a:pt x="78" y="674"/>
                  <a:pt x="75" y="677"/>
                  <a:pt x="80" y="682"/>
                </a:cubicBezTo>
                <a:cubicBezTo>
                  <a:pt x="93" y="713"/>
                  <a:pt x="99" y="721"/>
                  <a:pt x="102" y="730"/>
                </a:cubicBezTo>
                <a:cubicBezTo>
                  <a:pt x="168" y="818"/>
                  <a:pt x="173" y="816"/>
                  <a:pt x="176" y="821"/>
                </a:cubicBezTo>
                <a:cubicBezTo>
                  <a:pt x="206" y="868"/>
                  <a:pt x="208" y="871"/>
                  <a:pt x="210" y="875"/>
                </a:cubicBezTo>
                <a:cubicBezTo>
                  <a:pt x="237" y="926"/>
                  <a:pt x="238" y="934"/>
                  <a:pt x="240" y="942"/>
                </a:cubicBezTo>
                <a:cubicBezTo>
                  <a:pt x="254" y="974"/>
                  <a:pt x="251" y="976"/>
                  <a:pt x="252" y="978"/>
                </a:cubicBezTo>
                <a:cubicBezTo>
                  <a:pt x="244" y="978"/>
                  <a:pt x="245" y="972"/>
                  <a:pt x="245" y="965"/>
                </a:cubicBezTo>
                <a:cubicBezTo>
                  <a:pt x="220" y="909"/>
                  <a:pt x="215" y="897"/>
                  <a:pt x="207" y="885"/>
                </a:cubicBezTo>
                <a:cubicBezTo>
                  <a:pt x="195" y="866"/>
                  <a:pt x="195" y="864"/>
                  <a:pt x="193" y="865"/>
                </a:cubicBezTo>
                <a:cubicBezTo>
                  <a:pt x="179" y="855"/>
                  <a:pt x="185" y="844"/>
                  <a:pt x="180" y="848"/>
                </a:cubicBezTo>
                <a:cubicBezTo>
                  <a:pt x="148" y="807"/>
                  <a:pt x="140" y="795"/>
                  <a:pt x="131" y="783"/>
                </a:cubicBezTo>
                <a:cubicBezTo>
                  <a:pt x="118" y="762"/>
                  <a:pt x="110" y="755"/>
                  <a:pt x="106" y="749"/>
                </a:cubicBezTo>
                <a:cubicBezTo>
                  <a:pt x="80" y="696"/>
                  <a:pt x="80" y="694"/>
                  <a:pt x="80" y="692"/>
                </a:cubicBezTo>
                <a:cubicBezTo>
                  <a:pt x="71" y="664"/>
                  <a:pt x="69" y="658"/>
                  <a:pt x="65" y="661"/>
                </a:cubicBezTo>
                <a:cubicBezTo>
                  <a:pt x="71" y="688"/>
                  <a:pt x="73" y="693"/>
                  <a:pt x="76" y="697"/>
                </a:cubicBezTo>
                <a:cubicBezTo>
                  <a:pt x="113" y="772"/>
                  <a:pt x="120" y="781"/>
                  <a:pt x="125" y="789"/>
                </a:cubicBezTo>
                <a:cubicBezTo>
                  <a:pt x="135" y="803"/>
                  <a:pt x="136" y="809"/>
                  <a:pt x="140" y="813"/>
                </a:cubicBezTo>
                <a:cubicBezTo>
                  <a:pt x="178" y="859"/>
                  <a:pt x="181" y="858"/>
                  <a:pt x="179" y="860"/>
                </a:cubicBezTo>
                <a:cubicBezTo>
                  <a:pt x="193" y="881"/>
                  <a:pt x="195" y="882"/>
                  <a:pt x="198" y="889"/>
                </a:cubicBezTo>
                <a:cubicBezTo>
                  <a:pt x="227" y="944"/>
                  <a:pt x="231" y="952"/>
                  <a:pt x="235" y="961"/>
                </a:cubicBezTo>
                <a:cubicBezTo>
                  <a:pt x="244" y="999"/>
                  <a:pt x="243" y="1002"/>
                  <a:pt x="242" y="1005"/>
                </a:cubicBezTo>
                <a:cubicBezTo>
                  <a:pt x="238" y="996"/>
                  <a:pt x="233" y="991"/>
                  <a:pt x="234" y="988"/>
                </a:cubicBezTo>
                <a:cubicBezTo>
                  <a:pt x="225" y="962"/>
                  <a:pt x="224" y="959"/>
                  <a:pt x="222" y="957"/>
                </a:cubicBezTo>
                <a:cubicBezTo>
                  <a:pt x="210" y="930"/>
                  <a:pt x="207" y="921"/>
                  <a:pt x="204" y="912"/>
                </a:cubicBezTo>
                <a:cubicBezTo>
                  <a:pt x="190" y="898"/>
                  <a:pt x="190" y="892"/>
                  <a:pt x="189" y="891"/>
                </a:cubicBezTo>
                <a:cubicBezTo>
                  <a:pt x="171" y="869"/>
                  <a:pt x="172" y="868"/>
                  <a:pt x="171" y="866"/>
                </a:cubicBezTo>
                <a:cubicBezTo>
                  <a:pt x="166" y="860"/>
                  <a:pt x="165" y="861"/>
                  <a:pt x="164" y="859"/>
                </a:cubicBezTo>
                <a:cubicBezTo>
                  <a:pt x="156" y="850"/>
                  <a:pt x="152" y="845"/>
                  <a:pt x="148" y="841"/>
                </a:cubicBezTo>
                <a:cubicBezTo>
                  <a:pt x="65" y="711"/>
                  <a:pt x="53" y="694"/>
                  <a:pt x="50" y="678"/>
                </a:cubicBezTo>
                <a:cubicBezTo>
                  <a:pt x="50" y="701"/>
                  <a:pt x="55" y="704"/>
                  <a:pt x="53" y="706"/>
                </a:cubicBezTo>
                <a:cubicBezTo>
                  <a:pt x="169" y="875"/>
                  <a:pt x="172" y="884"/>
                  <a:pt x="197" y="919"/>
                </a:cubicBezTo>
                <a:cubicBezTo>
                  <a:pt x="218" y="976"/>
                  <a:pt x="221" y="979"/>
                  <a:pt x="224" y="983"/>
                </a:cubicBezTo>
                <a:cubicBezTo>
                  <a:pt x="228" y="1009"/>
                  <a:pt x="232" y="1014"/>
                  <a:pt x="228" y="1017"/>
                </a:cubicBezTo>
                <a:cubicBezTo>
                  <a:pt x="224" y="1004"/>
                  <a:pt x="219" y="996"/>
                  <a:pt x="221" y="990"/>
                </a:cubicBezTo>
                <a:cubicBezTo>
                  <a:pt x="201" y="949"/>
                  <a:pt x="198" y="938"/>
                  <a:pt x="196" y="934"/>
                </a:cubicBezTo>
                <a:cubicBezTo>
                  <a:pt x="166" y="892"/>
                  <a:pt x="165" y="887"/>
                  <a:pt x="163" y="885"/>
                </a:cubicBezTo>
                <a:cubicBezTo>
                  <a:pt x="129" y="843"/>
                  <a:pt x="120" y="840"/>
                  <a:pt x="115" y="826"/>
                </a:cubicBezTo>
                <a:cubicBezTo>
                  <a:pt x="95" y="810"/>
                  <a:pt x="100" y="803"/>
                  <a:pt x="95" y="801"/>
                </a:cubicBezTo>
                <a:cubicBezTo>
                  <a:pt x="58" y="746"/>
                  <a:pt x="61" y="750"/>
                  <a:pt x="63" y="753"/>
                </a:cubicBezTo>
                <a:cubicBezTo>
                  <a:pt x="73" y="778"/>
                  <a:pt x="76" y="782"/>
                  <a:pt x="79" y="786"/>
                </a:cubicBezTo>
                <a:cubicBezTo>
                  <a:pt x="96" y="817"/>
                  <a:pt x="95" y="817"/>
                  <a:pt x="101" y="826"/>
                </a:cubicBezTo>
                <a:cubicBezTo>
                  <a:pt x="112" y="844"/>
                  <a:pt x="119" y="843"/>
                  <a:pt x="118" y="851"/>
                </a:cubicBezTo>
                <a:cubicBezTo>
                  <a:pt x="187" y="941"/>
                  <a:pt x="193" y="948"/>
                  <a:pt x="198" y="955"/>
                </a:cubicBezTo>
                <a:cubicBezTo>
                  <a:pt x="206" y="972"/>
                  <a:pt x="204" y="974"/>
                  <a:pt x="206" y="976"/>
                </a:cubicBezTo>
                <a:cubicBezTo>
                  <a:pt x="210" y="996"/>
                  <a:pt x="210" y="999"/>
                  <a:pt x="212" y="1001"/>
                </a:cubicBezTo>
                <a:cubicBezTo>
                  <a:pt x="219" y="1030"/>
                  <a:pt x="221" y="1035"/>
                  <a:pt x="219" y="1038"/>
                </a:cubicBezTo>
                <a:cubicBezTo>
                  <a:pt x="213" y="1023"/>
                  <a:pt x="208" y="1019"/>
                  <a:pt x="207" y="1015"/>
                </a:cubicBezTo>
                <a:cubicBezTo>
                  <a:pt x="176" y="958"/>
                  <a:pt x="173" y="948"/>
                  <a:pt x="164" y="941"/>
                </a:cubicBezTo>
                <a:cubicBezTo>
                  <a:pt x="138" y="898"/>
                  <a:pt x="141" y="893"/>
                  <a:pt x="136" y="892"/>
                </a:cubicBezTo>
                <a:cubicBezTo>
                  <a:pt x="80" y="806"/>
                  <a:pt x="75" y="794"/>
                  <a:pt x="68" y="781"/>
                </a:cubicBezTo>
                <a:cubicBezTo>
                  <a:pt x="55" y="735"/>
                  <a:pt x="49" y="731"/>
                  <a:pt x="52" y="729"/>
                </a:cubicBezTo>
                <a:cubicBezTo>
                  <a:pt x="46" y="719"/>
                  <a:pt x="43" y="724"/>
                  <a:pt x="46" y="731"/>
                </a:cubicBezTo>
                <a:cubicBezTo>
                  <a:pt x="61" y="773"/>
                  <a:pt x="58" y="778"/>
                  <a:pt x="63" y="785"/>
                </a:cubicBezTo>
                <a:cubicBezTo>
                  <a:pt x="108" y="861"/>
                  <a:pt x="106" y="867"/>
                  <a:pt x="113" y="874"/>
                </a:cubicBezTo>
                <a:cubicBezTo>
                  <a:pt x="153" y="937"/>
                  <a:pt x="160" y="950"/>
                  <a:pt x="170" y="963"/>
                </a:cubicBezTo>
                <a:cubicBezTo>
                  <a:pt x="201" y="1018"/>
                  <a:pt x="197" y="1023"/>
                  <a:pt x="203" y="1030"/>
                </a:cubicBezTo>
                <a:cubicBezTo>
                  <a:pt x="212" y="1054"/>
                  <a:pt x="211" y="1060"/>
                  <a:pt x="215" y="1066"/>
                </a:cubicBezTo>
                <a:cubicBezTo>
                  <a:pt x="213" y="1076"/>
                  <a:pt x="211" y="1072"/>
                  <a:pt x="209" y="1068"/>
                </a:cubicBezTo>
                <a:cubicBezTo>
                  <a:pt x="192" y="1018"/>
                  <a:pt x="185" y="1004"/>
                  <a:pt x="179" y="986"/>
                </a:cubicBezTo>
                <a:cubicBezTo>
                  <a:pt x="167" y="965"/>
                  <a:pt x="163" y="959"/>
                  <a:pt x="162" y="959"/>
                </a:cubicBezTo>
                <a:cubicBezTo>
                  <a:pt x="150" y="943"/>
                  <a:pt x="146" y="939"/>
                  <a:pt x="143" y="936"/>
                </a:cubicBezTo>
                <a:cubicBezTo>
                  <a:pt x="94" y="874"/>
                  <a:pt x="79" y="852"/>
                  <a:pt x="64" y="833"/>
                </a:cubicBezTo>
                <a:cubicBezTo>
                  <a:pt x="39" y="757"/>
                  <a:pt x="29" y="752"/>
                  <a:pt x="35" y="749"/>
                </a:cubicBezTo>
                <a:cubicBezTo>
                  <a:pt x="29" y="755"/>
                  <a:pt x="31" y="759"/>
                  <a:pt x="33" y="763"/>
                </a:cubicBezTo>
                <a:cubicBezTo>
                  <a:pt x="44" y="793"/>
                  <a:pt x="39" y="799"/>
                  <a:pt x="45" y="807"/>
                </a:cubicBezTo>
                <a:cubicBezTo>
                  <a:pt x="89" y="874"/>
                  <a:pt x="113" y="915"/>
                  <a:pt x="129" y="931"/>
                </a:cubicBezTo>
                <a:cubicBezTo>
                  <a:pt x="153" y="967"/>
                  <a:pt x="164" y="977"/>
                  <a:pt x="170" y="987"/>
                </a:cubicBezTo>
                <a:cubicBezTo>
                  <a:pt x="186" y="1036"/>
                  <a:pt x="176" y="1025"/>
                  <a:pt x="171" y="1012"/>
                </a:cubicBezTo>
                <a:cubicBezTo>
                  <a:pt x="150" y="985"/>
                  <a:pt x="142" y="980"/>
                  <a:pt x="145" y="976"/>
                </a:cubicBezTo>
                <a:cubicBezTo>
                  <a:pt x="89" y="910"/>
                  <a:pt x="75" y="887"/>
                  <a:pt x="51" y="850"/>
                </a:cubicBezTo>
                <a:cubicBezTo>
                  <a:pt x="32" y="802"/>
                  <a:pt x="32" y="799"/>
                  <a:pt x="33" y="797"/>
                </a:cubicBezTo>
                <a:cubicBezTo>
                  <a:pt x="29" y="798"/>
                  <a:pt x="29" y="800"/>
                  <a:pt x="29" y="802"/>
                </a:cubicBezTo>
                <a:cubicBezTo>
                  <a:pt x="34" y="829"/>
                  <a:pt x="41" y="834"/>
                  <a:pt x="38" y="838"/>
                </a:cubicBezTo>
                <a:cubicBezTo>
                  <a:pt x="56" y="874"/>
                  <a:pt x="56" y="876"/>
                  <a:pt x="56" y="876"/>
                </a:cubicBezTo>
                <a:cubicBezTo>
                  <a:pt x="77" y="905"/>
                  <a:pt x="93" y="930"/>
                  <a:pt x="103" y="938"/>
                </a:cubicBezTo>
                <a:cubicBezTo>
                  <a:pt x="143" y="990"/>
                  <a:pt x="145" y="993"/>
                  <a:pt x="147" y="997"/>
                </a:cubicBezTo>
                <a:cubicBezTo>
                  <a:pt x="170" y="1023"/>
                  <a:pt x="170" y="1030"/>
                  <a:pt x="170" y="1032"/>
                </a:cubicBezTo>
                <a:cubicBezTo>
                  <a:pt x="192" y="1072"/>
                  <a:pt x="200" y="1081"/>
                  <a:pt x="202" y="1090"/>
                </a:cubicBezTo>
                <a:cubicBezTo>
                  <a:pt x="202" y="1098"/>
                  <a:pt x="196" y="1094"/>
                  <a:pt x="199" y="1092"/>
                </a:cubicBezTo>
                <a:cubicBezTo>
                  <a:pt x="171" y="1039"/>
                  <a:pt x="164" y="1029"/>
                  <a:pt x="160" y="1024"/>
                </a:cubicBezTo>
                <a:cubicBezTo>
                  <a:pt x="153" y="1014"/>
                  <a:pt x="150" y="1010"/>
                  <a:pt x="146" y="1005"/>
                </a:cubicBezTo>
                <a:cubicBezTo>
                  <a:pt x="40" y="864"/>
                  <a:pt x="36" y="858"/>
                  <a:pt x="31" y="852"/>
                </a:cubicBezTo>
                <a:cubicBezTo>
                  <a:pt x="22" y="845"/>
                  <a:pt x="25" y="854"/>
                  <a:pt x="29" y="863"/>
                </a:cubicBezTo>
                <a:cubicBezTo>
                  <a:pt x="50" y="911"/>
                  <a:pt x="48" y="916"/>
                  <a:pt x="54" y="922"/>
                </a:cubicBezTo>
                <a:cubicBezTo>
                  <a:pt x="84" y="967"/>
                  <a:pt x="81" y="972"/>
                  <a:pt x="86" y="972"/>
                </a:cubicBezTo>
                <a:cubicBezTo>
                  <a:pt x="97" y="985"/>
                  <a:pt x="95" y="988"/>
                  <a:pt x="95" y="988"/>
                </a:cubicBezTo>
                <a:cubicBezTo>
                  <a:pt x="134" y="1039"/>
                  <a:pt x="133" y="1041"/>
                  <a:pt x="134" y="1043"/>
                </a:cubicBezTo>
                <a:cubicBezTo>
                  <a:pt x="154" y="1066"/>
                  <a:pt x="152" y="1068"/>
                  <a:pt x="153" y="1069"/>
                </a:cubicBezTo>
                <a:cubicBezTo>
                  <a:pt x="163" y="1084"/>
                  <a:pt x="168" y="1094"/>
                  <a:pt x="176" y="1104"/>
                </a:cubicBezTo>
                <a:cubicBezTo>
                  <a:pt x="193" y="1150"/>
                  <a:pt x="191" y="1152"/>
                  <a:pt x="193" y="1155"/>
                </a:cubicBezTo>
                <a:cubicBezTo>
                  <a:pt x="174" y="1126"/>
                  <a:pt x="178" y="1120"/>
                  <a:pt x="173" y="1121"/>
                </a:cubicBezTo>
                <a:cubicBezTo>
                  <a:pt x="150" y="1085"/>
                  <a:pt x="146" y="1076"/>
                  <a:pt x="137" y="1068"/>
                </a:cubicBezTo>
                <a:cubicBezTo>
                  <a:pt x="122" y="1043"/>
                  <a:pt x="118" y="1038"/>
                  <a:pt x="116" y="1034"/>
                </a:cubicBezTo>
                <a:cubicBezTo>
                  <a:pt x="107" y="1023"/>
                  <a:pt x="105" y="1016"/>
                  <a:pt x="100" y="1009"/>
                </a:cubicBezTo>
                <a:cubicBezTo>
                  <a:pt x="90" y="998"/>
                  <a:pt x="92" y="997"/>
                  <a:pt x="89" y="997"/>
                </a:cubicBezTo>
                <a:cubicBezTo>
                  <a:pt x="85" y="986"/>
                  <a:pt x="82" y="987"/>
                  <a:pt x="82" y="987"/>
                </a:cubicBezTo>
                <a:cubicBezTo>
                  <a:pt x="53" y="952"/>
                  <a:pt x="52" y="942"/>
                  <a:pt x="49" y="942"/>
                </a:cubicBezTo>
                <a:cubicBezTo>
                  <a:pt x="31" y="899"/>
                  <a:pt x="22" y="894"/>
                  <a:pt x="26" y="890"/>
                </a:cubicBezTo>
                <a:cubicBezTo>
                  <a:pt x="40" y="944"/>
                  <a:pt x="46" y="951"/>
                  <a:pt x="50" y="957"/>
                </a:cubicBezTo>
                <a:cubicBezTo>
                  <a:pt x="55" y="964"/>
                  <a:pt x="54" y="966"/>
                  <a:pt x="55" y="967"/>
                </a:cubicBezTo>
                <a:cubicBezTo>
                  <a:pt x="62" y="976"/>
                  <a:pt x="63" y="974"/>
                  <a:pt x="64" y="976"/>
                </a:cubicBezTo>
                <a:cubicBezTo>
                  <a:pt x="71" y="991"/>
                  <a:pt x="75" y="992"/>
                  <a:pt x="75" y="992"/>
                </a:cubicBezTo>
                <a:cubicBezTo>
                  <a:pt x="87" y="1006"/>
                  <a:pt x="91" y="1013"/>
                  <a:pt x="94" y="1018"/>
                </a:cubicBezTo>
                <a:cubicBezTo>
                  <a:pt x="102" y="1029"/>
                  <a:pt x="101" y="1031"/>
                  <a:pt x="102" y="1032"/>
                </a:cubicBezTo>
                <a:cubicBezTo>
                  <a:pt x="136" y="1079"/>
                  <a:pt x="145" y="1091"/>
                  <a:pt x="153" y="1103"/>
                </a:cubicBezTo>
                <a:cubicBezTo>
                  <a:pt x="187" y="1163"/>
                  <a:pt x="182" y="1168"/>
                  <a:pt x="186" y="1173"/>
                </a:cubicBezTo>
                <a:cubicBezTo>
                  <a:pt x="178" y="1170"/>
                  <a:pt x="174" y="1167"/>
                  <a:pt x="173" y="1165"/>
                </a:cubicBezTo>
                <a:cubicBezTo>
                  <a:pt x="155" y="1142"/>
                  <a:pt x="146" y="1120"/>
                  <a:pt x="135" y="1111"/>
                </a:cubicBezTo>
                <a:cubicBezTo>
                  <a:pt x="110" y="1078"/>
                  <a:pt x="102" y="1080"/>
                  <a:pt x="106" y="1076"/>
                </a:cubicBezTo>
                <a:cubicBezTo>
                  <a:pt x="83" y="1057"/>
                  <a:pt x="75" y="1040"/>
                  <a:pt x="65" y="1032"/>
                </a:cubicBezTo>
                <a:cubicBezTo>
                  <a:pt x="32" y="978"/>
                  <a:pt x="31" y="976"/>
                  <a:pt x="24" y="965"/>
                </a:cubicBezTo>
                <a:cubicBezTo>
                  <a:pt x="9" y="949"/>
                  <a:pt x="15" y="952"/>
                  <a:pt x="15" y="957"/>
                </a:cubicBezTo>
                <a:cubicBezTo>
                  <a:pt x="47" y="1023"/>
                  <a:pt x="52" y="1028"/>
                  <a:pt x="57" y="1035"/>
                </a:cubicBezTo>
                <a:cubicBezTo>
                  <a:pt x="102" y="1083"/>
                  <a:pt x="107" y="1092"/>
                  <a:pt x="113" y="1095"/>
                </a:cubicBezTo>
                <a:cubicBezTo>
                  <a:pt x="149" y="1143"/>
                  <a:pt x="150" y="1151"/>
                  <a:pt x="154" y="1149"/>
                </a:cubicBezTo>
                <a:cubicBezTo>
                  <a:pt x="174" y="1202"/>
                  <a:pt x="185" y="1210"/>
                  <a:pt x="182" y="1215"/>
                </a:cubicBezTo>
                <a:cubicBezTo>
                  <a:pt x="168" y="1179"/>
                  <a:pt x="159" y="1180"/>
                  <a:pt x="162" y="1177"/>
                </a:cubicBezTo>
                <a:cubicBezTo>
                  <a:pt x="140" y="1153"/>
                  <a:pt x="142" y="1142"/>
                  <a:pt x="135" y="1136"/>
                </a:cubicBezTo>
                <a:cubicBezTo>
                  <a:pt x="98" y="1090"/>
                  <a:pt x="95" y="1086"/>
                  <a:pt x="92" y="1086"/>
                </a:cubicBezTo>
                <a:cubicBezTo>
                  <a:pt x="82" y="1073"/>
                  <a:pt x="82" y="1071"/>
                  <a:pt x="82" y="1069"/>
                </a:cubicBezTo>
                <a:cubicBezTo>
                  <a:pt x="44" y="1034"/>
                  <a:pt x="41" y="1030"/>
                  <a:pt x="39" y="1026"/>
                </a:cubicBezTo>
                <a:cubicBezTo>
                  <a:pt x="13" y="992"/>
                  <a:pt x="16" y="996"/>
                  <a:pt x="17" y="1000"/>
                </a:cubicBezTo>
                <a:cubicBezTo>
                  <a:pt x="48" y="1041"/>
                  <a:pt x="46" y="1053"/>
                  <a:pt x="55" y="1056"/>
                </a:cubicBezTo>
                <a:cubicBezTo>
                  <a:pt x="80" y="1083"/>
                  <a:pt x="81" y="1085"/>
                  <a:pt x="83" y="1087"/>
                </a:cubicBezTo>
                <a:cubicBezTo>
                  <a:pt x="89" y="1101"/>
                  <a:pt x="103" y="1099"/>
                  <a:pt x="97" y="1104"/>
                </a:cubicBezTo>
                <a:cubicBezTo>
                  <a:pt x="125" y="1140"/>
                  <a:pt x="131" y="1145"/>
                  <a:pt x="130" y="1149"/>
                </a:cubicBezTo>
                <a:cubicBezTo>
                  <a:pt x="93" y="1107"/>
                  <a:pt x="89" y="1106"/>
                  <a:pt x="86" y="1102"/>
                </a:cubicBezTo>
                <a:cubicBezTo>
                  <a:pt x="63" y="1079"/>
                  <a:pt x="59" y="1075"/>
                  <a:pt x="55" y="1073"/>
                </a:cubicBezTo>
                <a:cubicBezTo>
                  <a:pt x="0" y="1009"/>
                  <a:pt x="9" y="1016"/>
                  <a:pt x="8" y="1021"/>
                </a:cubicBezTo>
                <a:cubicBezTo>
                  <a:pt x="27" y="1050"/>
                  <a:pt x="29" y="1050"/>
                  <a:pt x="30" y="1052"/>
                </a:cubicBezTo>
                <a:cubicBezTo>
                  <a:pt x="33" y="1062"/>
                  <a:pt x="38" y="1060"/>
                  <a:pt x="41" y="1066"/>
                </a:cubicBezTo>
                <a:cubicBezTo>
                  <a:pt x="86" y="1110"/>
                  <a:pt x="90" y="1120"/>
                  <a:pt x="96" y="1122"/>
                </a:cubicBezTo>
                <a:cubicBezTo>
                  <a:pt x="118" y="1149"/>
                  <a:pt x="127" y="1163"/>
                  <a:pt x="137" y="1176"/>
                </a:cubicBezTo>
                <a:cubicBezTo>
                  <a:pt x="148" y="1204"/>
                  <a:pt x="162" y="1211"/>
                  <a:pt x="158" y="1215"/>
                </a:cubicBezTo>
                <a:cubicBezTo>
                  <a:pt x="165" y="1240"/>
                  <a:pt x="164" y="1234"/>
                  <a:pt x="163" y="1229"/>
                </a:cubicBezTo>
                <a:cubicBezTo>
                  <a:pt x="151" y="1205"/>
                  <a:pt x="144" y="1201"/>
                  <a:pt x="143" y="1199"/>
                </a:cubicBezTo>
                <a:cubicBezTo>
                  <a:pt x="118" y="1171"/>
                  <a:pt x="122" y="1166"/>
                  <a:pt x="116" y="1164"/>
                </a:cubicBezTo>
                <a:cubicBezTo>
                  <a:pt x="82" y="1123"/>
                  <a:pt x="68" y="1114"/>
                  <a:pt x="60" y="1107"/>
                </a:cubicBezTo>
                <a:cubicBezTo>
                  <a:pt x="19" y="1050"/>
                  <a:pt x="22" y="1042"/>
                  <a:pt x="13" y="1042"/>
                </a:cubicBezTo>
                <a:cubicBezTo>
                  <a:pt x="62" y="1117"/>
                  <a:pt x="74" y="1136"/>
                  <a:pt x="95" y="1152"/>
                </a:cubicBezTo>
                <a:cubicBezTo>
                  <a:pt x="135" y="1204"/>
                  <a:pt x="140" y="1211"/>
                  <a:pt x="145" y="1217"/>
                </a:cubicBezTo>
                <a:cubicBezTo>
                  <a:pt x="170" y="1269"/>
                  <a:pt x="166" y="1271"/>
                  <a:pt x="171" y="1274"/>
                </a:cubicBezTo>
                <a:cubicBezTo>
                  <a:pt x="178" y="1302"/>
                  <a:pt x="178" y="1304"/>
                  <a:pt x="177" y="1307"/>
                </a:cubicBezTo>
                <a:cubicBezTo>
                  <a:pt x="169" y="1297"/>
                  <a:pt x="173" y="1295"/>
                  <a:pt x="168" y="1291"/>
                </a:cubicBezTo>
                <a:cubicBezTo>
                  <a:pt x="133" y="1236"/>
                  <a:pt x="128" y="1228"/>
                  <a:pt x="116" y="1208"/>
                </a:cubicBezTo>
                <a:cubicBezTo>
                  <a:pt x="41" y="1115"/>
                  <a:pt x="40" y="1112"/>
                  <a:pt x="37" y="1109"/>
                </a:cubicBezTo>
                <a:cubicBezTo>
                  <a:pt x="25" y="1086"/>
                  <a:pt x="30" y="1079"/>
                  <a:pt x="24" y="1081"/>
                </a:cubicBezTo>
                <a:cubicBezTo>
                  <a:pt x="59" y="1159"/>
                  <a:pt x="64" y="1161"/>
                  <a:pt x="69" y="1166"/>
                </a:cubicBezTo>
                <a:cubicBezTo>
                  <a:pt x="116" y="1220"/>
                  <a:pt x="123" y="1241"/>
                  <a:pt x="133" y="1245"/>
                </a:cubicBezTo>
                <a:cubicBezTo>
                  <a:pt x="146" y="1275"/>
                  <a:pt x="149" y="1274"/>
                  <a:pt x="153" y="1283"/>
                </a:cubicBezTo>
                <a:cubicBezTo>
                  <a:pt x="167" y="1322"/>
                  <a:pt x="173" y="1328"/>
                  <a:pt x="172" y="1333"/>
                </a:cubicBezTo>
                <a:cubicBezTo>
                  <a:pt x="172" y="1344"/>
                  <a:pt x="171" y="1342"/>
                  <a:pt x="167" y="1341"/>
                </a:cubicBezTo>
                <a:cubicBezTo>
                  <a:pt x="163" y="1322"/>
                  <a:pt x="155" y="1318"/>
                  <a:pt x="159" y="1315"/>
                </a:cubicBezTo>
                <a:cubicBezTo>
                  <a:pt x="128" y="1261"/>
                  <a:pt x="129" y="1259"/>
                  <a:pt x="117" y="1247"/>
                </a:cubicBezTo>
                <a:cubicBezTo>
                  <a:pt x="67" y="1189"/>
                  <a:pt x="67" y="1186"/>
                  <a:pt x="62" y="1181"/>
                </a:cubicBezTo>
                <a:cubicBezTo>
                  <a:pt x="50" y="1165"/>
                  <a:pt x="47" y="1166"/>
                  <a:pt x="49" y="1163"/>
                </a:cubicBezTo>
                <a:cubicBezTo>
                  <a:pt x="12" y="1111"/>
                  <a:pt x="15" y="1107"/>
                  <a:pt x="9" y="1101"/>
                </a:cubicBezTo>
                <a:cubicBezTo>
                  <a:pt x="13" y="1122"/>
                  <a:pt x="19" y="1126"/>
                  <a:pt x="16" y="1128"/>
                </a:cubicBezTo>
                <a:cubicBezTo>
                  <a:pt x="47" y="1180"/>
                  <a:pt x="52" y="1178"/>
                  <a:pt x="54" y="1184"/>
                </a:cubicBezTo>
                <a:cubicBezTo>
                  <a:pt x="108" y="1249"/>
                  <a:pt x="110" y="1258"/>
                  <a:pt x="114" y="1257"/>
                </a:cubicBezTo>
                <a:cubicBezTo>
                  <a:pt x="108" y="1251"/>
                  <a:pt x="101" y="1249"/>
                  <a:pt x="97" y="1247"/>
                </a:cubicBezTo>
                <a:cubicBezTo>
                  <a:pt x="70" y="1217"/>
                  <a:pt x="67" y="1206"/>
                  <a:pt x="63" y="1203"/>
                </a:cubicBezTo>
                <a:cubicBezTo>
                  <a:pt x="43" y="1184"/>
                  <a:pt x="42" y="1180"/>
                  <a:pt x="40" y="1177"/>
                </a:cubicBezTo>
                <a:cubicBezTo>
                  <a:pt x="2" y="1139"/>
                  <a:pt x="9" y="1144"/>
                  <a:pt x="8" y="1147"/>
                </a:cubicBezTo>
                <a:cubicBezTo>
                  <a:pt x="31" y="1180"/>
                  <a:pt x="28" y="1183"/>
                  <a:pt x="34" y="1187"/>
                </a:cubicBezTo>
                <a:cubicBezTo>
                  <a:pt x="104" y="1266"/>
                  <a:pt x="106" y="1270"/>
                  <a:pt x="109" y="1273"/>
                </a:cubicBezTo>
                <a:cubicBezTo>
                  <a:pt x="130" y="1308"/>
                  <a:pt x="136" y="1314"/>
                  <a:pt x="138" y="1320"/>
                </a:cubicBezTo>
                <a:cubicBezTo>
                  <a:pt x="148" y="1353"/>
                  <a:pt x="160" y="1358"/>
                  <a:pt x="154" y="1360"/>
                </a:cubicBezTo>
                <a:cubicBezTo>
                  <a:pt x="143" y="1349"/>
                  <a:pt x="143" y="1342"/>
                  <a:pt x="136" y="1334"/>
                </a:cubicBezTo>
                <a:cubicBezTo>
                  <a:pt x="102" y="1286"/>
                  <a:pt x="93" y="1279"/>
                  <a:pt x="95" y="1275"/>
                </a:cubicBezTo>
                <a:cubicBezTo>
                  <a:pt x="30" y="1202"/>
                  <a:pt x="24" y="1194"/>
                  <a:pt x="18" y="1185"/>
                </a:cubicBezTo>
                <a:cubicBezTo>
                  <a:pt x="17" y="1202"/>
                  <a:pt x="20" y="1204"/>
                  <a:pt x="22" y="1205"/>
                </a:cubicBezTo>
                <a:cubicBezTo>
                  <a:pt x="28" y="1233"/>
                  <a:pt x="31" y="1245"/>
                  <a:pt x="36" y="1247"/>
                </a:cubicBezTo>
                <a:cubicBezTo>
                  <a:pt x="44" y="1265"/>
                  <a:pt x="42" y="1268"/>
                  <a:pt x="45" y="1267"/>
                </a:cubicBezTo>
                <a:cubicBezTo>
                  <a:pt x="78" y="1315"/>
                  <a:pt x="77" y="1317"/>
                  <a:pt x="84" y="1325"/>
                </a:cubicBezTo>
                <a:cubicBezTo>
                  <a:pt x="106" y="1353"/>
                  <a:pt x="114" y="1357"/>
                  <a:pt x="107" y="1360"/>
                </a:cubicBezTo>
                <a:cubicBezTo>
                  <a:pt x="74" y="1315"/>
                  <a:pt x="69" y="1314"/>
                  <a:pt x="66" y="1306"/>
                </a:cubicBezTo>
                <a:cubicBezTo>
                  <a:pt x="42" y="1273"/>
                  <a:pt x="39" y="1262"/>
                  <a:pt x="33" y="1256"/>
                </a:cubicBezTo>
                <a:cubicBezTo>
                  <a:pt x="26" y="1249"/>
                  <a:pt x="31" y="1241"/>
                  <a:pt x="27" y="1238"/>
                </a:cubicBezTo>
                <a:cubicBezTo>
                  <a:pt x="23" y="1255"/>
                  <a:pt x="30" y="1264"/>
                  <a:pt x="33" y="1273"/>
                </a:cubicBezTo>
                <a:cubicBezTo>
                  <a:pt x="72" y="1327"/>
                  <a:pt x="77" y="1337"/>
                  <a:pt x="86" y="1343"/>
                </a:cubicBezTo>
                <a:cubicBezTo>
                  <a:pt x="91" y="1356"/>
                  <a:pt x="95" y="1356"/>
                  <a:pt x="95" y="1356"/>
                </a:cubicBezTo>
                <a:cubicBezTo>
                  <a:pt x="113" y="1378"/>
                  <a:pt x="122" y="1391"/>
                  <a:pt x="131" y="1399"/>
                </a:cubicBezTo>
                <a:cubicBezTo>
                  <a:pt x="141" y="1414"/>
                  <a:pt x="144" y="1416"/>
                  <a:pt x="146" y="1420"/>
                </a:cubicBezTo>
                <a:cubicBezTo>
                  <a:pt x="142" y="1419"/>
                  <a:pt x="139" y="1422"/>
                  <a:pt x="137" y="1417"/>
                </a:cubicBezTo>
                <a:cubicBezTo>
                  <a:pt x="104" y="1393"/>
                  <a:pt x="99" y="1389"/>
                  <a:pt x="94" y="1389"/>
                </a:cubicBezTo>
                <a:cubicBezTo>
                  <a:pt x="39" y="1357"/>
                  <a:pt x="44" y="1357"/>
                  <a:pt x="47" y="1361"/>
                </a:cubicBezTo>
                <a:cubicBezTo>
                  <a:pt x="73" y="1381"/>
                  <a:pt x="77" y="1386"/>
                  <a:pt x="82" y="1385"/>
                </a:cubicBezTo>
                <a:cubicBezTo>
                  <a:pt x="123" y="1414"/>
                  <a:pt x="127" y="1423"/>
                  <a:pt x="131" y="1423"/>
                </a:cubicBezTo>
                <a:cubicBezTo>
                  <a:pt x="163" y="1460"/>
                  <a:pt x="167" y="1459"/>
                  <a:pt x="169" y="1462"/>
                </a:cubicBezTo>
                <a:cubicBezTo>
                  <a:pt x="183" y="1480"/>
                  <a:pt x="180" y="1489"/>
                  <a:pt x="185" y="1495"/>
                </a:cubicBezTo>
                <a:cubicBezTo>
                  <a:pt x="198" y="1470"/>
                  <a:pt x="199" y="1467"/>
                  <a:pt x="200" y="1465"/>
                </a:cubicBezTo>
                <a:cubicBezTo>
                  <a:pt x="239" y="1447"/>
                  <a:pt x="243" y="1445"/>
                  <a:pt x="246" y="1443"/>
                </a:cubicBezTo>
                <a:cubicBezTo>
                  <a:pt x="237" y="1440"/>
                  <a:pt x="233" y="1441"/>
                  <a:pt x="230" y="1441"/>
                </a:cubicBezTo>
                <a:cubicBezTo>
                  <a:pt x="214" y="1443"/>
                  <a:pt x="212" y="1436"/>
                  <a:pt x="217" y="1430"/>
                </a:cubicBezTo>
                <a:cubicBezTo>
                  <a:pt x="295" y="1389"/>
                  <a:pt x="303" y="1382"/>
                  <a:pt x="310" y="1385"/>
                </a:cubicBezTo>
                <a:cubicBezTo>
                  <a:pt x="381" y="1375"/>
                  <a:pt x="383" y="1379"/>
                  <a:pt x="388" y="1373"/>
                </a:cubicBezTo>
                <a:cubicBezTo>
                  <a:pt x="426" y="1368"/>
                  <a:pt x="430" y="1366"/>
                  <a:pt x="433" y="1365"/>
                </a:cubicBezTo>
                <a:cubicBezTo>
                  <a:pt x="449" y="1360"/>
                  <a:pt x="453" y="1363"/>
                  <a:pt x="457" y="1358"/>
                </a:cubicBezTo>
                <a:cubicBezTo>
                  <a:pt x="441" y="1356"/>
                  <a:pt x="440" y="1359"/>
                  <a:pt x="438" y="1359"/>
                </a:cubicBezTo>
                <a:cubicBezTo>
                  <a:pt x="426" y="1362"/>
                  <a:pt x="425" y="1358"/>
                  <a:pt x="421" y="1362"/>
                </a:cubicBezTo>
                <a:cubicBezTo>
                  <a:pt x="371" y="1366"/>
                  <a:pt x="364" y="1369"/>
                  <a:pt x="357" y="1369"/>
                </a:cubicBezTo>
                <a:cubicBezTo>
                  <a:pt x="338" y="1375"/>
                  <a:pt x="337" y="1371"/>
                  <a:pt x="335" y="1372"/>
                </a:cubicBezTo>
                <a:cubicBezTo>
                  <a:pt x="307" y="1376"/>
                  <a:pt x="306" y="1372"/>
                  <a:pt x="303" y="1376"/>
                </a:cubicBezTo>
                <a:cubicBezTo>
                  <a:pt x="270" y="1383"/>
                  <a:pt x="263" y="1389"/>
                  <a:pt x="258" y="1388"/>
                </a:cubicBezTo>
                <a:cubicBezTo>
                  <a:pt x="202" y="1433"/>
                  <a:pt x="200" y="1437"/>
                  <a:pt x="196" y="1441"/>
                </a:cubicBezTo>
                <a:cubicBezTo>
                  <a:pt x="185" y="1441"/>
                  <a:pt x="190" y="1433"/>
                  <a:pt x="197" y="1425"/>
                </a:cubicBezTo>
                <a:cubicBezTo>
                  <a:pt x="279" y="1366"/>
                  <a:pt x="282" y="1364"/>
                  <a:pt x="284" y="1362"/>
                </a:cubicBezTo>
                <a:cubicBezTo>
                  <a:pt x="315" y="1356"/>
                  <a:pt x="324" y="1356"/>
                  <a:pt x="334" y="1353"/>
                </a:cubicBezTo>
                <a:cubicBezTo>
                  <a:pt x="381" y="1350"/>
                  <a:pt x="385" y="1350"/>
                  <a:pt x="390" y="1350"/>
                </a:cubicBezTo>
                <a:cubicBezTo>
                  <a:pt x="436" y="1341"/>
                  <a:pt x="441" y="1339"/>
                  <a:pt x="446" y="1339"/>
                </a:cubicBezTo>
                <a:cubicBezTo>
                  <a:pt x="489" y="1324"/>
                  <a:pt x="486" y="1320"/>
                  <a:pt x="481" y="1326"/>
                </a:cubicBezTo>
                <a:cubicBezTo>
                  <a:pt x="445" y="1330"/>
                  <a:pt x="442" y="1333"/>
                  <a:pt x="438" y="1335"/>
                </a:cubicBezTo>
                <a:cubicBezTo>
                  <a:pt x="414" y="1334"/>
                  <a:pt x="409" y="1345"/>
                  <a:pt x="406" y="1338"/>
                </a:cubicBezTo>
                <a:cubicBezTo>
                  <a:pt x="436" y="1330"/>
                  <a:pt x="444" y="1327"/>
                  <a:pt x="451" y="1328"/>
                </a:cubicBezTo>
                <a:cubicBezTo>
                  <a:pt x="502" y="1292"/>
                  <a:pt x="500" y="1297"/>
                  <a:pt x="495" y="1301"/>
                </a:cubicBezTo>
                <a:cubicBezTo>
                  <a:pt x="463" y="1311"/>
                  <a:pt x="458" y="1319"/>
                  <a:pt x="455" y="1320"/>
                </a:cubicBezTo>
                <a:cubicBezTo>
                  <a:pt x="410" y="1329"/>
                  <a:pt x="405" y="1329"/>
                  <a:pt x="400" y="1333"/>
                </a:cubicBezTo>
                <a:cubicBezTo>
                  <a:pt x="380" y="1333"/>
                  <a:pt x="378" y="1331"/>
                  <a:pt x="376" y="1333"/>
                </a:cubicBezTo>
                <a:cubicBezTo>
                  <a:pt x="356" y="1334"/>
                  <a:pt x="353" y="1333"/>
                  <a:pt x="355" y="1331"/>
                </a:cubicBezTo>
                <a:cubicBezTo>
                  <a:pt x="400" y="1320"/>
                  <a:pt x="402" y="1322"/>
                  <a:pt x="405" y="1319"/>
                </a:cubicBezTo>
                <a:cubicBezTo>
                  <a:pt x="429" y="1309"/>
                  <a:pt x="438" y="1305"/>
                  <a:pt x="450" y="1297"/>
                </a:cubicBezTo>
                <a:cubicBezTo>
                  <a:pt x="498" y="1254"/>
                  <a:pt x="508" y="1256"/>
                  <a:pt x="503" y="1248"/>
                </a:cubicBezTo>
                <a:cubicBezTo>
                  <a:pt x="391" y="1316"/>
                  <a:pt x="387" y="1317"/>
                  <a:pt x="384" y="1317"/>
                </a:cubicBezTo>
                <a:cubicBezTo>
                  <a:pt x="365" y="1320"/>
                  <a:pt x="363" y="1321"/>
                  <a:pt x="360" y="1322"/>
                </a:cubicBezTo>
                <a:cubicBezTo>
                  <a:pt x="345" y="1324"/>
                  <a:pt x="344" y="1319"/>
                  <a:pt x="342" y="1323"/>
                </a:cubicBezTo>
                <a:cubicBezTo>
                  <a:pt x="303" y="1328"/>
                  <a:pt x="296" y="1326"/>
                  <a:pt x="290" y="1326"/>
                </a:cubicBezTo>
                <a:cubicBezTo>
                  <a:pt x="244" y="1332"/>
                  <a:pt x="240" y="1335"/>
                  <a:pt x="237" y="1335"/>
                </a:cubicBezTo>
                <a:cubicBezTo>
                  <a:pt x="200" y="1351"/>
                  <a:pt x="199" y="1362"/>
                  <a:pt x="193" y="1356"/>
                </a:cubicBezTo>
                <a:cubicBezTo>
                  <a:pt x="222" y="1332"/>
                  <a:pt x="227" y="1334"/>
                  <a:pt x="232" y="1328"/>
                </a:cubicBezTo>
                <a:cubicBezTo>
                  <a:pt x="257" y="1323"/>
                  <a:pt x="260" y="1322"/>
                  <a:pt x="262" y="1322"/>
                </a:cubicBezTo>
                <a:cubicBezTo>
                  <a:pt x="340" y="1309"/>
                  <a:pt x="350" y="1304"/>
                  <a:pt x="360" y="1305"/>
                </a:cubicBezTo>
                <a:cubicBezTo>
                  <a:pt x="414" y="1282"/>
                  <a:pt x="428" y="1278"/>
                  <a:pt x="443" y="1270"/>
                </a:cubicBezTo>
                <a:cubicBezTo>
                  <a:pt x="485" y="1238"/>
                  <a:pt x="488" y="1241"/>
                  <a:pt x="493" y="1236"/>
                </a:cubicBezTo>
                <a:cubicBezTo>
                  <a:pt x="503" y="1226"/>
                  <a:pt x="507" y="1224"/>
                  <a:pt x="512" y="1220"/>
                </a:cubicBezTo>
                <a:cubicBezTo>
                  <a:pt x="513" y="1206"/>
                  <a:pt x="509" y="1214"/>
                  <a:pt x="502" y="1222"/>
                </a:cubicBezTo>
                <a:cubicBezTo>
                  <a:pt x="460" y="1250"/>
                  <a:pt x="445" y="1261"/>
                  <a:pt x="435" y="1266"/>
                </a:cubicBezTo>
                <a:cubicBezTo>
                  <a:pt x="399" y="1282"/>
                  <a:pt x="395" y="1285"/>
                  <a:pt x="392" y="1284"/>
                </a:cubicBezTo>
                <a:cubicBezTo>
                  <a:pt x="323" y="1300"/>
                  <a:pt x="316" y="1303"/>
                  <a:pt x="308" y="1308"/>
                </a:cubicBezTo>
                <a:cubicBezTo>
                  <a:pt x="286" y="1307"/>
                  <a:pt x="284" y="1307"/>
                  <a:pt x="281" y="1308"/>
                </a:cubicBezTo>
                <a:cubicBezTo>
                  <a:pt x="265" y="1315"/>
                  <a:pt x="263" y="1313"/>
                  <a:pt x="260" y="1316"/>
                </a:cubicBezTo>
                <a:cubicBezTo>
                  <a:pt x="276" y="1302"/>
                  <a:pt x="278" y="1307"/>
                  <a:pt x="282" y="1305"/>
                </a:cubicBezTo>
                <a:cubicBezTo>
                  <a:pt x="318" y="1297"/>
                  <a:pt x="324" y="1295"/>
                  <a:pt x="330" y="1297"/>
                </a:cubicBezTo>
                <a:cubicBezTo>
                  <a:pt x="385" y="1284"/>
                  <a:pt x="390" y="1272"/>
                  <a:pt x="392" y="1277"/>
                </a:cubicBezTo>
                <a:cubicBezTo>
                  <a:pt x="458" y="1239"/>
                  <a:pt x="469" y="1229"/>
                  <a:pt x="477" y="1218"/>
                </a:cubicBezTo>
                <a:cubicBezTo>
                  <a:pt x="489" y="1197"/>
                  <a:pt x="479" y="1209"/>
                  <a:pt x="469" y="1221"/>
                </a:cubicBezTo>
                <a:cubicBezTo>
                  <a:pt x="433" y="1250"/>
                  <a:pt x="428" y="1253"/>
                  <a:pt x="424" y="1257"/>
                </a:cubicBezTo>
                <a:cubicBezTo>
                  <a:pt x="379" y="1272"/>
                  <a:pt x="373" y="1275"/>
                  <a:pt x="368" y="1275"/>
                </a:cubicBezTo>
                <a:cubicBezTo>
                  <a:pt x="317" y="1286"/>
                  <a:pt x="313" y="1290"/>
                  <a:pt x="308" y="1294"/>
                </a:cubicBezTo>
                <a:cubicBezTo>
                  <a:pt x="276" y="1296"/>
                  <a:pt x="268" y="1298"/>
                  <a:pt x="259" y="1301"/>
                </a:cubicBezTo>
                <a:cubicBezTo>
                  <a:pt x="226" y="1315"/>
                  <a:pt x="218" y="1314"/>
                  <a:pt x="210" y="1318"/>
                </a:cubicBezTo>
                <a:cubicBezTo>
                  <a:pt x="188" y="1324"/>
                  <a:pt x="198" y="1326"/>
                  <a:pt x="196" y="1323"/>
                </a:cubicBezTo>
                <a:cubicBezTo>
                  <a:pt x="245" y="1292"/>
                  <a:pt x="250" y="1296"/>
                  <a:pt x="257" y="1291"/>
                </a:cubicBezTo>
                <a:cubicBezTo>
                  <a:pt x="286" y="1281"/>
                  <a:pt x="297" y="1283"/>
                  <a:pt x="309" y="1278"/>
                </a:cubicBezTo>
                <a:cubicBezTo>
                  <a:pt x="360" y="1270"/>
                  <a:pt x="377" y="1254"/>
                  <a:pt x="392" y="1257"/>
                </a:cubicBezTo>
                <a:cubicBezTo>
                  <a:pt x="464" y="1216"/>
                  <a:pt x="478" y="1201"/>
                  <a:pt x="492" y="1188"/>
                </a:cubicBezTo>
                <a:cubicBezTo>
                  <a:pt x="510" y="1153"/>
                  <a:pt x="511" y="1156"/>
                  <a:pt x="505" y="1158"/>
                </a:cubicBezTo>
                <a:cubicBezTo>
                  <a:pt x="490" y="1176"/>
                  <a:pt x="487" y="1180"/>
                  <a:pt x="487" y="1184"/>
                </a:cubicBezTo>
                <a:cubicBezTo>
                  <a:pt x="443" y="1223"/>
                  <a:pt x="444" y="1226"/>
                  <a:pt x="442" y="1224"/>
                </a:cubicBezTo>
                <a:cubicBezTo>
                  <a:pt x="413" y="1237"/>
                  <a:pt x="407" y="1243"/>
                  <a:pt x="403" y="1242"/>
                </a:cubicBezTo>
                <a:cubicBezTo>
                  <a:pt x="325" y="1267"/>
                  <a:pt x="322" y="1265"/>
                  <a:pt x="318" y="1267"/>
                </a:cubicBezTo>
                <a:cubicBezTo>
                  <a:pt x="273" y="1273"/>
                  <a:pt x="263" y="1283"/>
                  <a:pt x="256" y="1279"/>
                </a:cubicBezTo>
                <a:cubicBezTo>
                  <a:pt x="295" y="1265"/>
                  <a:pt x="305" y="1261"/>
                  <a:pt x="314" y="1262"/>
                </a:cubicBezTo>
                <a:cubicBezTo>
                  <a:pt x="363" y="1241"/>
                  <a:pt x="375" y="1239"/>
                  <a:pt x="387" y="1234"/>
                </a:cubicBezTo>
                <a:cubicBezTo>
                  <a:pt x="479" y="1164"/>
                  <a:pt x="483" y="1161"/>
                  <a:pt x="485" y="1158"/>
                </a:cubicBezTo>
                <a:cubicBezTo>
                  <a:pt x="512" y="1124"/>
                  <a:pt x="513" y="1117"/>
                  <a:pt x="520" y="1111"/>
                </a:cubicBezTo>
                <a:cubicBezTo>
                  <a:pt x="509" y="1116"/>
                  <a:pt x="505" y="1120"/>
                  <a:pt x="502" y="1124"/>
                </a:cubicBezTo>
                <a:cubicBezTo>
                  <a:pt x="478" y="1160"/>
                  <a:pt x="470" y="1160"/>
                  <a:pt x="471" y="1166"/>
                </a:cubicBezTo>
                <a:cubicBezTo>
                  <a:pt x="431" y="1191"/>
                  <a:pt x="426" y="1200"/>
                  <a:pt x="421" y="1202"/>
                </a:cubicBezTo>
                <a:cubicBezTo>
                  <a:pt x="378" y="1227"/>
                  <a:pt x="371" y="1230"/>
                  <a:pt x="363" y="1234"/>
                </a:cubicBezTo>
                <a:cubicBezTo>
                  <a:pt x="322" y="1251"/>
                  <a:pt x="307" y="1250"/>
                  <a:pt x="290" y="1259"/>
                </a:cubicBezTo>
                <a:cubicBezTo>
                  <a:pt x="246" y="1271"/>
                  <a:pt x="237" y="1279"/>
                  <a:pt x="231" y="1275"/>
                </a:cubicBezTo>
                <a:cubicBezTo>
                  <a:pt x="290" y="1254"/>
                  <a:pt x="296" y="1241"/>
                  <a:pt x="298" y="1246"/>
                </a:cubicBezTo>
                <a:cubicBezTo>
                  <a:pt x="362" y="1221"/>
                  <a:pt x="377" y="1211"/>
                  <a:pt x="391" y="1204"/>
                </a:cubicBezTo>
                <a:cubicBezTo>
                  <a:pt x="515" y="1103"/>
                  <a:pt x="512" y="1098"/>
                  <a:pt x="518" y="1095"/>
                </a:cubicBezTo>
                <a:cubicBezTo>
                  <a:pt x="532" y="1075"/>
                  <a:pt x="536" y="1073"/>
                  <a:pt x="535" y="1071"/>
                </a:cubicBezTo>
                <a:cubicBezTo>
                  <a:pt x="539" y="1064"/>
                  <a:pt x="536" y="1067"/>
                  <a:pt x="532" y="1070"/>
                </a:cubicBezTo>
                <a:cubicBezTo>
                  <a:pt x="497" y="1109"/>
                  <a:pt x="495" y="1119"/>
                  <a:pt x="485" y="1121"/>
                </a:cubicBezTo>
                <a:cubicBezTo>
                  <a:pt x="453" y="1152"/>
                  <a:pt x="442" y="1160"/>
                  <a:pt x="431" y="1168"/>
                </a:cubicBezTo>
                <a:cubicBezTo>
                  <a:pt x="397" y="1193"/>
                  <a:pt x="389" y="1191"/>
                  <a:pt x="388" y="1197"/>
                </a:cubicBezTo>
                <a:cubicBezTo>
                  <a:pt x="367" y="1206"/>
                  <a:pt x="360" y="1215"/>
                  <a:pt x="356" y="1210"/>
                </a:cubicBezTo>
                <a:cubicBezTo>
                  <a:pt x="315" y="1230"/>
                  <a:pt x="305" y="1233"/>
                  <a:pt x="294" y="1240"/>
                </a:cubicBezTo>
                <a:cubicBezTo>
                  <a:pt x="262" y="1252"/>
                  <a:pt x="260" y="1251"/>
                  <a:pt x="257" y="1254"/>
                </a:cubicBezTo>
                <a:cubicBezTo>
                  <a:pt x="237" y="1263"/>
                  <a:pt x="233" y="1265"/>
                  <a:pt x="229" y="1267"/>
                </a:cubicBezTo>
                <a:cubicBezTo>
                  <a:pt x="218" y="1271"/>
                  <a:pt x="214" y="1278"/>
                  <a:pt x="211" y="1275"/>
                </a:cubicBezTo>
                <a:cubicBezTo>
                  <a:pt x="241" y="1245"/>
                  <a:pt x="262" y="1234"/>
                  <a:pt x="291" y="1222"/>
                </a:cubicBezTo>
                <a:cubicBezTo>
                  <a:pt x="352" y="1187"/>
                  <a:pt x="356" y="1194"/>
                  <a:pt x="360" y="1189"/>
                </a:cubicBezTo>
                <a:cubicBezTo>
                  <a:pt x="397" y="1173"/>
                  <a:pt x="401" y="1169"/>
                  <a:pt x="405" y="1169"/>
                </a:cubicBezTo>
                <a:cubicBezTo>
                  <a:pt x="461" y="1128"/>
                  <a:pt x="482" y="1115"/>
                  <a:pt x="495" y="1100"/>
                </a:cubicBezTo>
                <a:cubicBezTo>
                  <a:pt x="532" y="1063"/>
                  <a:pt x="536" y="1059"/>
                  <a:pt x="536" y="1055"/>
                </a:cubicBezTo>
                <a:cubicBezTo>
                  <a:pt x="492" y="1093"/>
                  <a:pt x="491" y="1097"/>
                  <a:pt x="486" y="1101"/>
                </a:cubicBezTo>
                <a:cubicBezTo>
                  <a:pt x="470" y="1111"/>
                  <a:pt x="468" y="1118"/>
                  <a:pt x="461" y="1121"/>
                </a:cubicBezTo>
                <a:cubicBezTo>
                  <a:pt x="441" y="1135"/>
                  <a:pt x="439" y="1138"/>
                  <a:pt x="438" y="1141"/>
                </a:cubicBezTo>
                <a:cubicBezTo>
                  <a:pt x="395" y="1165"/>
                  <a:pt x="389" y="1166"/>
                  <a:pt x="384" y="1167"/>
                </a:cubicBezTo>
                <a:cubicBezTo>
                  <a:pt x="366" y="1175"/>
                  <a:pt x="360" y="1181"/>
                  <a:pt x="354" y="1181"/>
                </a:cubicBezTo>
                <a:cubicBezTo>
                  <a:pt x="336" y="1190"/>
                  <a:pt x="330" y="1193"/>
                  <a:pt x="324" y="1196"/>
                </a:cubicBezTo>
                <a:cubicBezTo>
                  <a:pt x="289" y="1212"/>
                  <a:pt x="274" y="1219"/>
                  <a:pt x="259" y="1226"/>
                </a:cubicBezTo>
                <a:cubicBezTo>
                  <a:pt x="235" y="1240"/>
                  <a:pt x="227" y="1244"/>
                  <a:pt x="224" y="1249"/>
                </a:cubicBezTo>
                <a:cubicBezTo>
                  <a:pt x="202" y="1270"/>
                  <a:pt x="193" y="1272"/>
                  <a:pt x="192" y="1269"/>
                </a:cubicBezTo>
                <a:cubicBezTo>
                  <a:pt x="215" y="1249"/>
                  <a:pt x="212" y="1245"/>
                  <a:pt x="217" y="1243"/>
                </a:cubicBezTo>
                <a:cubicBezTo>
                  <a:pt x="243" y="1226"/>
                  <a:pt x="244" y="1223"/>
                  <a:pt x="250" y="1220"/>
                </a:cubicBezTo>
                <a:cubicBezTo>
                  <a:pt x="326" y="1181"/>
                  <a:pt x="340" y="1175"/>
                  <a:pt x="358" y="1169"/>
                </a:cubicBezTo>
                <a:cubicBezTo>
                  <a:pt x="494" y="1080"/>
                  <a:pt x="512" y="1077"/>
                  <a:pt x="512" y="1063"/>
                </a:cubicBezTo>
                <a:cubicBezTo>
                  <a:pt x="460" y="1106"/>
                  <a:pt x="454" y="1105"/>
                  <a:pt x="447" y="1112"/>
                </a:cubicBezTo>
                <a:cubicBezTo>
                  <a:pt x="401" y="1139"/>
                  <a:pt x="397" y="1141"/>
                  <a:pt x="392" y="1144"/>
                </a:cubicBezTo>
                <a:cubicBezTo>
                  <a:pt x="299" y="1182"/>
                  <a:pt x="278" y="1194"/>
                  <a:pt x="258" y="1204"/>
                </a:cubicBezTo>
                <a:cubicBezTo>
                  <a:pt x="222" y="1232"/>
                  <a:pt x="219" y="1228"/>
                  <a:pt x="215" y="1233"/>
                </a:cubicBezTo>
                <a:cubicBezTo>
                  <a:pt x="191" y="1248"/>
                  <a:pt x="198" y="1246"/>
                  <a:pt x="198" y="1243"/>
                </a:cubicBezTo>
                <a:cubicBezTo>
                  <a:pt x="210" y="1232"/>
                  <a:pt x="218" y="1227"/>
                  <a:pt x="221" y="1221"/>
                </a:cubicBezTo>
                <a:cubicBezTo>
                  <a:pt x="275" y="1187"/>
                  <a:pt x="293" y="1174"/>
                  <a:pt x="310" y="1167"/>
                </a:cubicBezTo>
                <a:cubicBezTo>
                  <a:pt x="378" y="1137"/>
                  <a:pt x="377" y="1130"/>
                  <a:pt x="382" y="1132"/>
                </a:cubicBezTo>
                <a:cubicBezTo>
                  <a:pt x="433" y="1103"/>
                  <a:pt x="436" y="1100"/>
                  <a:pt x="437" y="1102"/>
                </a:cubicBezTo>
                <a:cubicBezTo>
                  <a:pt x="461" y="1086"/>
                  <a:pt x="465" y="1087"/>
                  <a:pt x="471" y="1080"/>
                </a:cubicBezTo>
                <a:cubicBezTo>
                  <a:pt x="502" y="1058"/>
                  <a:pt x="506" y="1058"/>
                  <a:pt x="511" y="1054"/>
                </a:cubicBezTo>
                <a:cubicBezTo>
                  <a:pt x="567" y="1001"/>
                  <a:pt x="569" y="996"/>
                  <a:pt x="573" y="991"/>
                </a:cubicBezTo>
                <a:cubicBezTo>
                  <a:pt x="512" y="1042"/>
                  <a:pt x="492" y="1060"/>
                  <a:pt x="472" y="1069"/>
                </a:cubicBezTo>
                <a:cubicBezTo>
                  <a:pt x="445" y="1085"/>
                  <a:pt x="440" y="1093"/>
                  <a:pt x="436" y="1090"/>
                </a:cubicBezTo>
                <a:cubicBezTo>
                  <a:pt x="383" y="1123"/>
                  <a:pt x="380" y="1120"/>
                  <a:pt x="375" y="1125"/>
                </a:cubicBezTo>
                <a:cubicBezTo>
                  <a:pt x="301" y="1163"/>
                  <a:pt x="285" y="1166"/>
                  <a:pt x="266" y="1181"/>
                </a:cubicBezTo>
                <a:cubicBezTo>
                  <a:pt x="238" y="1199"/>
                  <a:pt x="226" y="1210"/>
                  <a:pt x="218" y="1211"/>
                </a:cubicBezTo>
                <a:cubicBezTo>
                  <a:pt x="195" y="1226"/>
                  <a:pt x="199" y="1221"/>
                  <a:pt x="198" y="1216"/>
                </a:cubicBezTo>
                <a:cubicBezTo>
                  <a:pt x="230" y="1183"/>
                  <a:pt x="233" y="1182"/>
                  <a:pt x="238" y="1177"/>
                </a:cubicBezTo>
                <a:cubicBezTo>
                  <a:pt x="319" y="1129"/>
                  <a:pt x="328" y="1123"/>
                  <a:pt x="336" y="1121"/>
                </a:cubicBezTo>
                <a:cubicBezTo>
                  <a:pt x="493" y="1012"/>
                  <a:pt x="511" y="1000"/>
                  <a:pt x="526" y="986"/>
                </a:cubicBezTo>
                <a:cubicBezTo>
                  <a:pt x="552" y="958"/>
                  <a:pt x="551" y="956"/>
                  <a:pt x="554" y="954"/>
                </a:cubicBezTo>
                <a:cubicBezTo>
                  <a:pt x="522" y="977"/>
                  <a:pt x="521" y="987"/>
                  <a:pt x="507" y="995"/>
                </a:cubicBezTo>
                <a:cubicBezTo>
                  <a:pt x="490" y="1009"/>
                  <a:pt x="487" y="1013"/>
                  <a:pt x="482" y="1018"/>
                </a:cubicBezTo>
                <a:cubicBezTo>
                  <a:pt x="358" y="1100"/>
                  <a:pt x="341" y="1103"/>
                  <a:pt x="333" y="1113"/>
                </a:cubicBezTo>
                <a:cubicBezTo>
                  <a:pt x="251" y="1161"/>
                  <a:pt x="227" y="1171"/>
                  <a:pt x="214" y="1187"/>
                </a:cubicBezTo>
                <a:cubicBezTo>
                  <a:pt x="211" y="1186"/>
                  <a:pt x="210" y="1183"/>
                  <a:pt x="213" y="1180"/>
                </a:cubicBezTo>
                <a:cubicBezTo>
                  <a:pt x="242" y="1151"/>
                  <a:pt x="248" y="1147"/>
                  <a:pt x="259" y="1137"/>
                </a:cubicBezTo>
                <a:cubicBezTo>
                  <a:pt x="360" y="1078"/>
                  <a:pt x="373" y="1070"/>
                  <a:pt x="393" y="1055"/>
                </a:cubicBezTo>
                <a:cubicBezTo>
                  <a:pt x="452" y="1010"/>
                  <a:pt x="460" y="1010"/>
                  <a:pt x="463" y="1005"/>
                </a:cubicBezTo>
                <a:cubicBezTo>
                  <a:pt x="524" y="947"/>
                  <a:pt x="530" y="944"/>
                  <a:pt x="532" y="940"/>
                </a:cubicBezTo>
                <a:cubicBezTo>
                  <a:pt x="561" y="903"/>
                  <a:pt x="566" y="896"/>
                  <a:pt x="574" y="890"/>
                </a:cubicBezTo>
                <a:cubicBezTo>
                  <a:pt x="547" y="899"/>
                  <a:pt x="543" y="903"/>
                  <a:pt x="537" y="907"/>
                </a:cubicBezTo>
                <a:cubicBezTo>
                  <a:pt x="522" y="918"/>
                  <a:pt x="523" y="921"/>
                  <a:pt x="519" y="922"/>
                </a:cubicBezTo>
                <a:cubicBezTo>
                  <a:pt x="491" y="945"/>
                  <a:pt x="485" y="954"/>
                  <a:pt x="474" y="962"/>
                </a:cubicBezTo>
                <a:cubicBezTo>
                  <a:pt x="396" y="1023"/>
                  <a:pt x="387" y="1030"/>
                  <a:pt x="378" y="1037"/>
                </a:cubicBezTo>
                <a:cubicBezTo>
                  <a:pt x="323" y="1067"/>
                  <a:pt x="317" y="1067"/>
                  <a:pt x="311" y="1070"/>
                </a:cubicBezTo>
                <a:cubicBezTo>
                  <a:pt x="262" y="1102"/>
                  <a:pt x="259" y="1103"/>
                  <a:pt x="256" y="1103"/>
                </a:cubicBezTo>
                <a:cubicBezTo>
                  <a:pt x="244" y="1115"/>
                  <a:pt x="236" y="1116"/>
                  <a:pt x="239" y="1120"/>
                </a:cubicBezTo>
                <a:cubicBezTo>
                  <a:pt x="222" y="1136"/>
                  <a:pt x="217" y="1144"/>
                  <a:pt x="214" y="1140"/>
                </a:cubicBezTo>
                <a:cubicBezTo>
                  <a:pt x="260" y="1090"/>
                  <a:pt x="271" y="1086"/>
                  <a:pt x="296" y="1066"/>
                </a:cubicBezTo>
                <a:cubicBezTo>
                  <a:pt x="418" y="989"/>
                  <a:pt x="425" y="977"/>
                  <a:pt x="430" y="979"/>
                </a:cubicBezTo>
                <a:cubicBezTo>
                  <a:pt x="451" y="961"/>
                  <a:pt x="456" y="956"/>
                  <a:pt x="465" y="947"/>
                </a:cubicBezTo>
                <a:cubicBezTo>
                  <a:pt x="540" y="892"/>
                  <a:pt x="549" y="886"/>
                  <a:pt x="560" y="878"/>
                </a:cubicBezTo>
                <a:cubicBezTo>
                  <a:pt x="587" y="870"/>
                  <a:pt x="592" y="858"/>
                  <a:pt x="594" y="863"/>
                </a:cubicBezTo>
                <a:cubicBezTo>
                  <a:pt x="625" y="848"/>
                  <a:pt x="636" y="854"/>
                  <a:pt x="633" y="845"/>
                </a:cubicBezTo>
                <a:cubicBezTo>
                  <a:pt x="574" y="858"/>
                  <a:pt x="566" y="857"/>
                  <a:pt x="557" y="863"/>
                </a:cubicBezTo>
                <a:cubicBezTo>
                  <a:pt x="523" y="876"/>
                  <a:pt x="515" y="880"/>
                  <a:pt x="508" y="884"/>
                </a:cubicBezTo>
                <a:cubicBezTo>
                  <a:pt x="420" y="945"/>
                  <a:pt x="411" y="951"/>
                  <a:pt x="402" y="958"/>
                </a:cubicBezTo>
                <a:cubicBezTo>
                  <a:pt x="299" y="1027"/>
                  <a:pt x="297" y="1029"/>
                  <a:pt x="295" y="1030"/>
                </a:cubicBezTo>
                <a:cubicBezTo>
                  <a:pt x="255" y="1062"/>
                  <a:pt x="252" y="1067"/>
                  <a:pt x="244" y="1072"/>
                </a:cubicBezTo>
                <a:cubicBezTo>
                  <a:pt x="230" y="1081"/>
                  <a:pt x="230" y="1077"/>
                  <a:pt x="232" y="1073"/>
                </a:cubicBezTo>
                <a:cubicBezTo>
                  <a:pt x="251" y="1057"/>
                  <a:pt x="253" y="1055"/>
                  <a:pt x="257" y="1053"/>
                </a:cubicBezTo>
                <a:cubicBezTo>
                  <a:pt x="293" y="1015"/>
                  <a:pt x="296" y="1017"/>
                  <a:pt x="300" y="1014"/>
                </a:cubicBezTo>
                <a:cubicBezTo>
                  <a:pt x="333" y="985"/>
                  <a:pt x="335" y="986"/>
                  <a:pt x="336" y="986"/>
                </a:cubicBezTo>
                <a:cubicBezTo>
                  <a:pt x="380" y="950"/>
                  <a:pt x="404" y="938"/>
                  <a:pt x="433" y="916"/>
                </a:cubicBezTo>
                <a:cubicBezTo>
                  <a:pt x="492" y="885"/>
                  <a:pt x="501" y="881"/>
                  <a:pt x="511" y="874"/>
                </a:cubicBezTo>
                <a:cubicBezTo>
                  <a:pt x="540" y="857"/>
                  <a:pt x="552" y="855"/>
                  <a:pt x="561" y="848"/>
                </a:cubicBezTo>
                <a:cubicBezTo>
                  <a:pt x="574" y="833"/>
                  <a:pt x="569" y="837"/>
                  <a:pt x="565" y="840"/>
                </a:cubicBezTo>
                <a:cubicBezTo>
                  <a:pt x="512" y="866"/>
                  <a:pt x="509" y="864"/>
                  <a:pt x="505" y="869"/>
                </a:cubicBezTo>
                <a:cubicBezTo>
                  <a:pt x="416" y="917"/>
                  <a:pt x="406" y="926"/>
                  <a:pt x="373" y="944"/>
                </a:cubicBezTo>
                <a:cubicBezTo>
                  <a:pt x="332" y="978"/>
                  <a:pt x="317" y="986"/>
                  <a:pt x="306" y="995"/>
                </a:cubicBezTo>
                <a:cubicBezTo>
                  <a:pt x="253" y="1040"/>
                  <a:pt x="256" y="1048"/>
                  <a:pt x="251" y="1045"/>
                </a:cubicBezTo>
                <a:cubicBezTo>
                  <a:pt x="235" y="1052"/>
                  <a:pt x="237" y="1048"/>
                  <a:pt x="241" y="1044"/>
                </a:cubicBezTo>
                <a:cubicBezTo>
                  <a:pt x="310" y="977"/>
                  <a:pt x="362" y="934"/>
                  <a:pt x="419" y="899"/>
                </a:cubicBezTo>
                <a:cubicBezTo>
                  <a:pt x="482" y="869"/>
                  <a:pt x="481" y="865"/>
                  <a:pt x="487" y="864"/>
                </a:cubicBezTo>
                <a:cubicBezTo>
                  <a:pt x="513" y="858"/>
                  <a:pt x="519" y="848"/>
                  <a:pt x="522" y="852"/>
                </a:cubicBezTo>
                <a:cubicBezTo>
                  <a:pt x="583" y="826"/>
                  <a:pt x="598" y="821"/>
                  <a:pt x="613" y="815"/>
                </a:cubicBezTo>
                <a:cubicBezTo>
                  <a:pt x="578" y="820"/>
                  <a:pt x="572" y="828"/>
                  <a:pt x="567" y="826"/>
                </a:cubicBezTo>
                <a:cubicBezTo>
                  <a:pt x="541" y="835"/>
                  <a:pt x="538" y="835"/>
                  <a:pt x="536" y="837"/>
                </a:cubicBezTo>
                <a:cubicBezTo>
                  <a:pt x="509" y="843"/>
                  <a:pt x="505" y="850"/>
                  <a:pt x="502" y="851"/>
                </a:cubicBezTo>
                <a:cubicBezTo>
                  <a:pt x="480" y="859"/>
                  <a:pt x="474" y="860"/>
                  <a:pt x="468" y="866"/>
                </a:cubicBezTo>
                <a:cubicBezTo>
                  <a:pt x="423" y="890"/>
                  <a:pt x="421" y="886"/>
                  <a:pt x="417" y="890"/>
                </a:cubicBezTo>
                <a:cubicBezTo>
                  <a:pt x="390" y="907"/>
                  <a:pt x="385" y="911"/>
                  <a:pt x="380" y="914"/>
                </a:cubicBezTo>
                <a:cubicBezTo>
                  <a:pt x="361" y="927"/>
                  <a:pt x="350" y="937"/>
                  <a:pt x="335" y="947"/>
                </a:cubicBezTo>
                <a:cubicBezTo>
                  <a:pt x="277" y="996"/>
                  <a:pt x="275" y="1001"/>
                  <a:pt x="266" y="1004"/>
                </a:cubicBezTo>
                <a:cubicBezTo>
                  <a:pt x="252" y="1019"/>
                  <a:pt x="249" y="1014"/>
                  <a:pt x="250" y="1013"/>
                </a:cubicBezTo>
                <a:cubicBezTo>
                  <a:pt x="261" y="1003"/>
                  <a:pt x="262" y="1003"/>
                  <a:pt x="262" y="1002"/>
                </a:cubicBezTo>
                <a:cubicBezTo>
                  <a:pt x="283" y="983"/>
                  <a:pt x="288" y="972"/>
                  <a:pt x="297" y="962"/>
                </a:cubicBezTo>
                <a:cubicBezTo>
                  <a:pt x="358" y="911"/>
                  <a:pt x="362" y="915"/>
                  <a:pt x="367" y="909"/>
                </a:cubicBezTo>
                <a:cubicBezTo>
                  <a:pt x="396" y="889"/>
                  <a:pt x="399" y="896"/>
                  <a:pt x="403" y="891"/>
                </a:cubicBezTo>
                <a:cubicBezTo>
                  <a:pt x="418" y="884"/>
                  <a:pt x="423" y="872"/>
                  <a:pt x="425" y="877"/>
                </a:cubicBezTo>
                <a:cubicBezTo>
                  <a:pt x="466" y="855"/>
                  <a:pt x="478" y="855"/>
                  <a:pt x="492" y="844"/>
                </a:cubicBezTo>
                <a:cubicBezTo>
                  <a:pt x="573" y="801"/>
                  <a:pt x="571" y="802"/>
                  <a:pt x="578" y="796"/>
                </a:cubicBezTo>
                <a:cubicBezTo>
                  <a:pt x="604" y="774"/>
                  <a:pt x="612" y="772"/>
                  <a:pt x="609" y="769"/>
                </a:cubicBezTo>
                <a:cubicBezTo>
                  <a:pt x="526" y="821"/>
                  <a:pt x="519" y="826"/>
                  <a:pt x="513" y="829"/>
                </a:cubicBezTo>
                <a:cubicBezTo>
                  <a:pt x="463" y="847"/>
                  <a:pt x="455" y="856"/>
                  <a:pt x="450" y="854"/>
                </a:cubicBezTo>
                <a:cubicBezTo>
                  <a:pt x="390" y="884"/>
                  <a:pt x="378" y="893"/>
                  <a:pt x="368" y="897"/>
                </a:cubicBezTo>
                <a:cubicBezTo>
                  <a:pt x="338" y="920"/>
                  <a:pt x="335" y="923"/>
                  <a:pt x="332" y="925"/>
                </a:cubicBezTo>
                <a:cubicBezTo>
                  <a:pt x="316" y="936"/>
                  <a:pt x="308" y="942"/>
                  <a:pt x="301" y="947"/>
                </a:cubicBezTo>
                <a:cubicBezTo>
                  <a:pt x="265" y="982"/>
                  <a:pt x="261" y="986"/>
                  <a:pt x="258" y="990"/>
                </a:cubicBezTo>
                <a:cubicBezTo>
                  <a:pt x="267" y="967"/>
                  <a:pt x="265" y="971"/>
                  <a:pt x="270" y="972"/>
                </a:cubicBezTo>
                <a:cubicBezTo>
                  <a:pt x="317" y="926"/>
                  <a:pt x="316" y="922"/>
                  <a:pt x="337" y="912"/>
                </a:cubicBezTo>
                <a:cubicBezTo>
                  <a:pt x="446" y="842"/>
                  <a:pt x="455" y="842"/>
                  <a:pt x="463" y="838"/>
                </a:cubicBezTo>
                <a:cubicBezTo>
                  <a:pt x="475" y="832"/>
                  <a:pt x="476" y="831"/>
                  <a:pt x="477" y="830"/>
                </a:cubicBezTo>
                <a:cubicBezTo>
                  <a:pt x="595" y="755"/>
                  <a:pt x="608" y="750"/>
                  <a:pt x="608" y="743"/>
                </a:cubicBezTo>
                <a:cubicBezTo>
                  <a:pt x="591" y="754"/>
                  <a:pt x="593" y="752"/>
                  <a:pt x="587" y="758"/>
                </a:cubicBezTo>
                <a:cubicBezTo>
                  <a:pt x="552" y="781"/>
                  <a:pt x="553" y="785"/>
                  <a:pt x="549" y="783"/>
                </a:cubicBezTo>
                <a:cubicBezTo>
                  <a:pt x="516" y="799"/>
                  <a:pt x="510" y="807"/>
                  <a:pt x="506" y="809"/>
                </a:cubicBezTo>
                <a:cubicBezTo>
                  <a:pt x="432" y="848"/>
                  <a:pt x="425" y="843"/>
                  <a:pt x="423" y="847"/>
                </a:cubicBezTo>
                <a:cubicBezTo>
                  <a:pt x="403" y="861"/>
                  <a:pt x="400" y="858"/>
                  <a:pt x="396" y="861"/>
                </a:cubicBezTo>
                <a:cubicBezTo>
                  <a:pt x="290" y="934"/>
                  <a:pt x="289" y="937"/>
                  <a:pt x="284" y="940"/>
                </a:cubicBezTo>
                <a:cubicBezTo>
                  <a:pt x="283" y="932"/>
                  <a:pt x="287" y="928"/>
                  <a:pt x="289" y="924"/>
                </a:cubicBezTo>
                <a:cubicBezTo>
                  <a:pt x="318" y="903"/>
                  <a:pt x="325" y="895"/>
                  <a:pt x="335" y="888"/>
                </a:cubicBezTo>
                <a:cubicBezTo>
                  <a:pt x="381" y="857"/>
                  <a:pt x="388" y="853"/>
                  <a:pt x="394" y="848"/>
                </a:cubicBezTo>
                <a:cubicBezTo>
                  <a:pt x="445" y="830"/>
                  <a:pt x="450" y="818"/>
                  <a:pt x="452" y="823"/>
                </a:cubicBezTo>
                <a:cubicBezTo>
                  <a:pt x="472" y="813"/>
                  <a:pt x="472" y="811"/>
                  <a:pt x="474" y="812"/>
                </a:cubicBezTo>
                <a:cubicBezTo>
                  <a:pt x="492" y="804"/>
                  <a:pt x="496" y="802"/>
                  <a:pt x="499" y="799"/>
                </a:cubicBezTo>
                <a:cubicBezTo>
                  <a:pt x="522" y="787"/>
                  <a:pt x="529" y="784"/>
                  <a:pt x="536" y="782"/>
                </a:cubicBezTo>
                <a:cubicBezTo>
                  <a:pt x="594" y="740"/>
                  <a:pt x="604" y="733"/>
                  <a:pt x="613" y="727"/>
                </a:cubicBezTo>
                <a:cubicBezTo>
                  <a:pt x="629" y="708"/>
                  <a:pt x="626" y="710"/>
                  <a:pt x="623" y="712"/>
                </a:cubicBezTo>
                <a:cubicBezTo>
                  <a:pt x="614" y="719"/>
                  <a:pt x="612" y="720"/>
                  <a:pt x="611" y="720"/>
                </a:cubicBezTo>
                <a:cubicBezTo>
                  <a:pt x="602" y="727"/>
                  <a:pt x="602" y="731"/>
                  <a:pt x="598" y="733"/>
                </a:cubicBezTo>
                <a:cubicBezTo>
                  <a:pt x="578" y="747"/>
                  <a:pt x="571" y="752"/>
                  <a:pt x="564" y="757"/>
                </a:cubicBezTo>
                <a:cubicBezTo>
                  <a:pt x="528" y="774"/>
                  <a:pt x="524" y="782"/>
                  <a:pt x="521" y="779"/>
                </a:cubicBezTo>
                <a:cubicBezTo>
                  <a:pt x="466" y="806"/>
                  <a:pt x="462" y="809"/>
                  <a:pt x="459" y="809"/>
                </a:cubicBezTo>
                <a:cubicBezTo>
                  <a:pt x="423" y="827"/>
                  <a:pt x="420" y="825"/>
                  <a:pt x="416" y="827"/>
                </a:cubicBezTo>
                <a:cubicBezTo>
                  <a:pt x="347" y="870"/>
                  <a:pt x="336" y="878"/>
                  <a:pt x="325" y="885"/>
                </a:cubicBezTo>
                <a:cubicBezTo>
                  <a:pt x="302" y="902"/>
                  <a:pt x="299" y="905"/>
                  <a:pt x="297" y="904"/>
                </a:cubicBezTo>
                <a:cubicBezTo>
                  <a:pt x="342" y="859"/>
                  <a:pt x="352" y="856"/>
                  <a:pt x="352" y="851"/>
                </a:cubicBezTo>
                <a:cubicBezTo>
                  <a:pt x="384" y="833"/>
                  <a:pt x="390" y="829"/>
                  <a:pt x="403" y="820"/>
                </a:cubicBezTo>
                <a:cubicBezTo>
                  <a:pt x="434" y="799"/>
                  <a:pt x="448" y="797"/>
                  <a:pt x="456" y="791"/>
                </a:cubicBezTo>
                <a:cubicBezTo>
                  <a:pt x="491" y="772"/>
                  <a:pt x="498" y="776"/>
                  <a:pt x="509" y="765"/>
                </a:cubicBezTo>
                <a:cubicBezTo>
                  <a:pt x="550" y="750"/>
                  <a:pt x="561" y="743"/>
                  <a:pt x="571" y="740"/>
                </a:cubicBezTo>
                <a:cubicBezTo>
                  <a:pt x="650" y="685"/>
                  <a:pt x="651" y="680"/>
                  <a:pt x="658" y="677"/>
                </a:cubicBezTo>
                <a:cubicBezTo>
                  <a:pt x="663" y="670"/>
                  <a:pt x="651" y="676"/>
                  <a:pt x="643" y="686"/>
                </a:cubicBezTo>
                <a:cubicBezTo>
                  <a:pt x="557" y="738"/>
                  <a:pt x="549" y="738"/>
                  <a:pt x="541" y="745"/>
                </a:cubicBezTo>
                <a:cubicBezTo>
                  <a:pt x="457" y="783"/>
                  <a:pt x="447" y="787"/>
                  <a:pt x="438" y="789"/>
                </a:cubicBezTo>
                <a:cubicBezTo>
                  <a:pt x="417" y="807"/>
                  <a:pt x="409" y="804"/>
                  <a:pt x="401" y="811"/>
                </a:cubicBezTo>
                <a:cubicBezTo>
                  <a:pt x="339" y="851"/>
                  <a:pt x="338" y="856"/>
                  <a:pt x="329" y="860"/>
                </a:cubicBezTo>
                <a:cubicBezTo>
                  <a:pt x="311" y="871"/>
                  <a:pt x="311" y="863"/>
                  <a:pt x="308" y="866"/>
                </a:cubicBezTo>
                <a:cubicBezTo>
                  <a:pt x="324" y="849"/>
                  <a:pt x="327" y="851"/>
                  <a:pt x="327" y="847"/>
                </a:cubicBezTo>
                <a:cubicBezTo>
                  <a:pt x="429" y="785"/>
                  <a:pt x="430" y="783"/>
                  <a:pt x="438" y="779"/>
                </a:cubicBezTo>
                <a:cubicBezTo>
                  <a:pt x="489" y="753"/>
                  <a:pt x="491" y="753"/>
                  <a:pt x="494" y="751"/>
                </a:cubicBezTo>
                <a:cubicBezTo>
                  <a:pt x="546" y="730"/>
                  <a:pt x="551" y="722"/>
                  <a:pt x="554" y="725"/>
                </a:cubicBezTo>
                <a:cubicBezTo>
                  <a:pt x="553" y="723"/>
                  <a:pt x="551" y="717"/>
                  <a:pt x="547" y="723"/>
                </a:cubicBezTo>
                <a:cubicBezTo>
                  <a:pt x="515" y="736"/>
                  <a:pt x="513" y="732"/>
                  <a:pt x="509" y="735"/>
                </a:cubicBezTo>
                <a:cubicBezTo>
                  <a:pt x="487" y="740"/>
                  <a:pt x="482" y="748"/>
                  <a:pt x="479" y="745"/>
                </a:cubicBezTo>
                <a:cubicBezTo>
                  <a:pt x="397" y="793"/>
                  <a:pt x="390" y="796"/>
                  <a:pt x="382" y="800"/>
                </a:cubicBezTo>
                <a:cubicBezTo>
                  <a:pt x="344" y="825"/>
                  <a:pt x="339" y="829"/>
                  <a:pt x="334" y="833"/>
                </a:cubicBezTo>
                <a:cubicBezTo>
                  <a:pt x="346" y="804"/>
                  <a:pt x="361" y="789"/>
                  <a:pt x="375" y="781"/>
                </a:cubicBezTo>
                <a:cubicBezTo>
                  <a:pt x="397" y="767"/>
                  <a:pt x="400" y="765"/>
                  <a:pt x="404" y="763"/>
                </a:cubicBezTo>
                <a:cubicBezTo>
                  <a:pt x="478" y="727"/>
                  <a:pt x="484" y="727"/>
                  <a:pt x="492" y="721"/>
                </a:cubicBezTo>
                <a:cubicBezTo>
                  <a:pt x="514" y="719"/>
                  <a:pt x="521" y="711"/>
                  <a:pt x="527" y="713"/>
                </a:cubicBezTo>
                <a:cubicBezTo>
                  <a:pt x="573" y="696"/>
                  <a:pt x="580" y="692"/>
                  <a:pt x="587" y="689"/>
                </a:cubicBezTo>
                <a:cubicBezTo>
                  <a:pt x="627" y="664"/>
                  <a:pt x="637" y="667"/>
                  <a:pt x="634" y="660"/>
                </a:cubicBezTo>
                <a:cubicBezTo>
                  <a:pt x="534" y="701"/>
                  <a:pt x="528" y="701"/>
                  <a:pt x="521" y="705"/>
                </a:cubicBezTo>
                <a:cubicBezTo>
                  <a:pt x="490" y="707"/>
                  <a:pt x="495" y="713"/>
                  <a:pt x="501" y="707"/>
                </a:cubicBezTo>
                <a:cubicBezTo>
                  <a:pt x="543" y="697"/>
                  <a:pt x="550" y="686"/>
                  <a:pt x="556" y="687"/>
                </a:cubicBezTo>
                <a:cubicBezTo>
                  <a:pt x="578" y="682"/>
                  <a:pt x="584" y="677"/>
                  <a:pt x="590" y="677"/>
                </a:cubicBezTo>
                <a:cubicBezTo>
                  <a:pt x="643" y="648"/>
                  <a:pt x="657" y="643"/>
                  <a:pt x="673" y="629"/>
                </a:cubicBezTo>
                <a:cubicBezTo>
                  <a:pt x="647" y="645"/>
                  <a:pt x="643" y="645"/>
                  <a:pt x="641" y="645"/>
                </a:cubicBezTo>
                <a:cubicBezTo>
                  <a:pt x="611" y="659"/>
                  <a:pt x="604" y="666"/>
                  <a:pt x="597" y="667"/>
                </a:cubicBezTo>
                <a:cubicBezTo>
                  <a:pt x="556" y="675"/>
                  <a:pt x="551" y="687"/>
                  <a:pt x="549" y="682"/>
                </a:cubicBezTo>
                <a:cubicBezTo>
                  <a:pt x="516" y="695"/>
                  <a:pt x="514" y="691"/>
                  <a:pt x="510" y="696"/>
                </a:cubicBezTo>
                <a:cubicBezTo>
                  <a:pt x="487" y="704"/>
                  <a:pt x="483" y="706"/>
                  <a:pt x="480" y="705"/>
                </a:cubicBezTo>
                <a:cubicBezTo>
                  <a:pt x="454" y="716"/>
                  <a:pt x="446" y="720"/>
                  <a:pt x="441" y="723"/>
                </a:cubicBezTo>
                <a:cubicBezTo>
                  <a:pt x="430" y="731"/>
                  <a:pt x="427" y="727"/>
                  <a:pt x="423" y="731"/>
                </a:cubicBezTo>
                <a:cubicBezTo>
                  <a:pt x="386" y="755"/>
                  <a:pt x="382" y="753"/>
                  <a:pt x="377" y="757"/>
                </a:cubicBezTo>
                <a:cubicBezTo>
                  <a:pt x="347" y="769"/>
                  <a:pt x="358" y="764"/>
                  <a:pt x="366" y="758"/>
                </a:cubicBezTo>
                <a:cubicBezTo>
                  <a:pt x="409" y="728"/>
                  <a:pt x="417" y="725"/>
                  <a:pt x="425" y="718"/>
                </a:cubicBezTo>
                <a:cubicBezTo>
                  <a:pt x="571" y="656"/>
                  <a:pt x="601" y="640"/>
                  <a:pt x="630" y="626"/>
                </a:cubicBezTo>
                <a:cubicBezTo>
                  <a:pt x="661" y="605"/>
                  <a:pt x="663" y="601"/>
                  <a:pt x="664" y="599"/>
                </a:cubicBezTo>
                <a:cubicBezTo>
                  <a:pt x="642" y="607"/>
                  <a:pt x="637" y="615"/>
                  <a:pt x="632" y="617"/>
                </a:cubicBezTo>
                <a:cubicBezTo>
                  <a:pt x="575" y="644"/>
                  <a:pt x="557" y="653"/>
                  <a:pt x="540" y="659"/>
                </a:cubicBezTo>
                <a:cubicBezTo>
                  <a:pt x="479" y="687"/>
                  <a:pt x="471" y="684"/>
                  <a:pt x="462" y="691"/>
                </a:cubicBezTo>
                <a:cubicBezTo>
                  <a:pt x="418" y="713"/>
                  <a:pt x="415" y="715"/>
                  <a:pt x="412" y="717"/>
                </a:cubicBezTo>
                <a:cubicBezTo>
                  <a:pt x="381" y="734"/>
                  <a:pt x="377" y="737"/>
                  <a:pt x="373" y="740"/>
                </a:cubicBezTo>
                <a:cubicBezTo>
                  <a:pt x="385" y="720"/>
                  <a:pt x="404" y="707"/>
                  <a:pt x="421" y="696"/>
                </a:cubicBezTo>
                <a:cubicBezTo>
                  <a:pt x="473" y="672"/>
                  <a:pt x="478" y="677"/>
                  <a:pt x="484" y="670"/>
                </a:cubicBezTo>
                <a:cubicBezTo>
                  <a:pt x="519" y="657"/>
                  <a:pt x="524" y="659"/>
                  <a:pt x="529" y="654"/>
                </a:cubicBezTo>
                <a:cubicBezTo>
                  <a:pt x="603" y="622"/>
                  <a:pt x="611" y="619"/>
                  <a:pt x="619" y="615"/>
                </a:cubicBezTo>
                <a:cubicBezTo>
                  <a:pt x="667" y="570"/>
                  <a:pt x="677" y="568"/>
                  <a:pt x="675" y="564"/>
                </a:cubicBezTo>
                <a:cubicBezTo>
                  <a:pt x="719" y="542"/>
                  <a:pt x="725" y="539"/>
                  <a:pt x="730" y="537"/>
                </a:cubicBezTo>
                <a:cubicBezTo>
                  <a:pt x="742" y="527"/>
                  <a:pt x="737" y="530"/>
                  <a:pt x="732" y="533"/>
                </a:cubicBezTo>
                <a:cubicBezTo>
                  <a:pt x="706" y="538"/>
                  <a:pt x="703" y="542"/>
                  <a:pt x="700" y="544"/>
                </a:cubicBezTo>
                <a:cubicBezTo>
                  <a:pt x="637" y="575"/>
                  <a:pt x="629" y="578"/>
                  <a:pt x="622" y="585"/>
                </a:cubicBezTo>
                <a:cubicBezTo>
                  <a:pt x="557" y="616"/>
                  <a:pt x="550" y="611"/>
                  <a:pt x="543" y="615"/>
                </a:cubicBezTo>
                <a:cubicBezTo>
                  <a:pt x="514" y="623"/>
                  <a:pt x="507" y="625"/>
                  <a:pt x="499" y="630"/>
                </a:cubicBezTo>
                <a:cubicBezTo>
                  <a:pt x="469" y="641"/>
                  <a:pt x="463" y="637"/>
                  <a:pt x="455" y="644"/>
                </a:cubicBezTo>
                <a:cubicBezTo>
                  <a:pt x="432" y="653"/>
                  <a:pt x="426" y="659"/>
                  <a:pt x="422" y="658"/>
                </a:cubicBezTo>
                <a:cubicBezTo>
                  <a:pt x="410" y="660"/>
                  <a:pt x="410" y="653"/>
                  <a:pt x="416" y="648"/>
                </a:cubicBezTo>
                <a:cubicBezTo>
                  <a:pt x="439" y="640"/>
                  <a:pt x="445" y="628"/>
                  <a:pt x="447" y="633"/>
                </a:cubicBezTo>
                <a:cubicBezTo>
                  <a:pt x="502" y="611"/>
                  <a:pt x="513" y="606"/>
                  <a:pt x="523" y="605"/>
                </a:cubicBezTo>
                <a:cubicBezTo>
                  <a:pt x="597" y="583"/>
                  <a:pt x="606" y="581"/>
                  <a:pt x="615" y="576"/>
                </a:cubicBezTo>
                <a:cubicBezTo>
                  <a:pt x="655" y="561"/>
                  <a:pt x="660" y="548"/>
                  <a:pt x="663" y="553"/>
                </a:cubicBezTo>
                <a:cubicBezTo>
                  <a:pt x="715" y="530"/>
                  <a:pt x="721" y="528"/>
                  <a:pt x="727" y="527"/>
                </a:cubicBezTo>
                <a:cubicBezTo>
                  <a:pt x="736" y="512"/>
                  <a:pt x="727" y="524"/>
                  <a:pt x="720" y="520"/>
                </a:cubicBezTo>
                <a:cubicBezTo>
                  <a:pt x="677" y="533"/>
                  <a:pt x="673" y="536"/>
                  <a:pt x="668" y="537"/>
                </a:cubicBezTo>
                <a:cubicBezTo>
                  <a:pt x="603" y="571"/>
                  <a:pt x="600" y="575"/>
                  <a:pt x="598" y="573"/>
                </a:cubicBezTo>
                <a:cubicBezTo>
                  <a:pt x="555" y="592"/>
                  <a:pt x="552" y="588"/>
                  <a:pt x="549" y="589"/>
                </a:cubicBezTo>
                <a:cubicBezTo>
                  <a:pt x="507" y="600"/>
                  <a:pt x="504" y="601"/>
                  <a:pt x="501" y="601"/>
                </a:cubicBezTo>
                <a:cubicBezTo>
                  <a:pt x="462" y="618"/>
                  <a:pt x="456" y="620"/>
                  <a:pt x="449" y="622"/>
                </a:cubicBezTo>
                <a:cubicBezTo>
                  <a:pt x="427" y="627"/>
                  <a:pt x="429" y="624"/>
                  <a:pt x="432" y="622"/>
                </a:cubicBezTo>
                <a:cubicBezTo>
                  <a:pt x="464" y="601"/>
                  <a:pt x="476" y="596"/>
                  <a:pt x="488" y="594"/>
                </a:cubicBezTo>
                <a:cubicBezTo>
                  <a:pt x="519" y="583"/>
                  <a:pt x="522" y="582"/>
                  <a:pt x="525" y="584"/>
                </a:cubicBezTo>
                <a:cubicBezTo>
                  <a:pt x="550" y="574"/>
                  <a:pt x="557" y="572"/>
                  <a:pt x="563" y="571"/>
                </a:cubicBezTo>
                <a:cubicBezTo>
                  <a:pt x="588" y="560"/>
                  <a:pt x="594" y="562"/>
                  <a:pt x="600" y="559"/>
                </a:cubicBezTo>
                <a:cubicBezTo>
                  <a:pt x="645" y="537"/>
                  <a:pt x="651" y="541"/>
                  <a:pt x="657" y="535"/>
                </a:cubicBezTo>
                <a:cubicBezTo>
                  <a:pt x="670" y="528"/>
                  <a:pt x="672" y="530"/>
                  <a:pt x="671" y="528"/>
                </a:cubicBezTo>
                <a:cubicBezTo>
                  <a:pt x="707" y="510"/>
                  <a:pt x="711" y="502"/>
                  <a:pt x="714" y="502"/>
                </a:cubicBezTo>
                <a:cubicBezTo>
                  <a:pt x="729" y="486"/>
                  <a:pt x="743" y="485"/>
                  <a:pt x="736" y="481"/>
                </a:cubicBezTo>
                <a:cubicBezTo>
                  <a:pt x="686" y="515"/>
                  <a:pt x="684" y="515"/>
                  <a:pt x="682" y="515"/>
                </a:cubicBezTo>
                <a:cubicBezTo>
                  <a:pt x="660" y="525"/>
                  <a:pt x="654" y="529"/>
                  <a:pt x="648" y="532"/>
                </a:cubicBezTo>
                <a:cubicBezTo>
                  <a:pt x="622" y="542"/>
                  <a:pt x="616" y="542"/>
                  <a:pt x="609" y="548"/>
                </a:cubicBezTo>
                <a:cubicBezTo>
                  <a:pt x="569" y="562"/>
                  <a:pt x="566" y="558"/>
                  <a:pt x="563" y="561"/>
                </a:cubicBezTo>
                <a:cubicBezTo>
                  <a:pt x="541" y="567"/>
                  <a:pt x="537" y="572"/>
                  <a:pt x="535" y="570"/>
                </a:cubicBezTo>
                <a:cubicBezTo>
                  <a:pt x="474" y="591"/>
                  <a:pt x="469" y="587"/>
                  <a:pt x="462" y="592"/>
                </a:cubicBezTo>
                <a:cubicBezTo>
                  <a:pt x="459" y="582"/>
                  <a:pt x="465" y="573"/>
                  <a:pt x="468" y="576"/>
                </a:cubicBezTo>
                <a:cubicBezTo>
                  <a:pt x="497" y="562"/>
                  <a:pt x="501" y="567"/>
                  <a:pt x="506" y="564"/>
                </a:cubicBezTo>
                <a:cubicBezTo>
                  <a:pt x="546" y="554"/>
                  <a:pt x="550" y="555"/>
                  <a:pt x="555" y="550"/>
                </a:cubicBezTo>
                <a:cubicBezTo>
                  <a:pt x="621" y="530"/>
                  <a:pt x="639" y="521"/>
                  <a:pt x="656" y="514"/>
                </a:cubicBezTo>
                <a:cubicBezTo>
                  <a:pt x="724" y="468"/>
                  <a:pt x="727" y="472"/>
                  <a:pt x="731" y="467"/>
                </a:cubicBezTo>
                <a:cubicBezTo>
                  <a:pt x="698" y="479"/>
                  <a:pt x="675" y="497"/>
                  <a:pt x="653" y="506"/>
                </a:cubicBezTo>
                <a:cubicBezTo>
                  <a:pt x="569" y="540"/>
                  <a:pt x="564" y="539"/>
                  <a:pt x="557" y="543"/>
                </a:cubicBezTo>
                <a:cubicBezTo>
                  <a:pt x="520" y="547"/>
                  <a:pt x="515" y="554"/>
                  <a:pt x="512" y="552"/>
                </a:cubicBezTo>
                <a:cubicBezTo>
                  <a:pt x="473" y="562"/>
                  <a:pt x="469" y="568"/>
                  <a:pt x="466" y="563"/>
                </a:cubicBezTo>
                <a:cubicBezTo>
                  <a:pt x="498" y="545"/>
                  <a:pt x="497" y="541"/>
                  <a:pt x="502" y="539"/>
                </a:cubicBezTo>
                <a:cubicBezTo>
                  <a:pt x="563" y="520"/>
                  <a:pt x="573" y="516"/>
                  <a:pt x="581" y="519"/>
                </a:cubicBezTo>
                <a:cubicBezTo>
                  <a:pt x="612" y="506"/>
                  <a:pt x="616" y="505"/>
                  <a:pt x="619" y="506"/>
                </a:cubicBezTo>
                <a:cubicBezTo>
                  <a:pt x="736" y="443"/>
                  <a:pt x="752" y="427"/>
                  <a:pt x="767" y="422"/>
                </a:cubicBezTo>
                <a:cubicBezTo>
                  <a:pt x="792" y="398"/>
                  <a:pt x="801" y="398"/>
                  <a:pt x="799" y="388"/>
                </a:cubicBezTo>
                <a:cubicBezTo>
                  <a:pt x="779" y="406"/>
                  <a:pt x="773" y="410"/>
                  <a:pt x="771" y="411"/>
                </a:cubicBezTo>
                <a:cubicBezTo>
                  <a:pt x="764" y="417"/>
                  <a:pt x="760" y="419"/>
                  <a:pt x="757" y="421"/>
                </a:cubicBezTo>
                <a:cubicBezTo>
                  <a:pt x="698" y="461"/>
                  <a:pt x="694" y="459"/>
                  <a:pt x="692" y="461"/>
                </a:cubicBezTo>
                <a:cubicBezTo>
                  <a:pt x="645" y="481"/>
                  <a:pt x="642" y="485"/>
                  <a:pt x="639" y="487"/>
                </a:cubicBezTo>
                <a:cubicBezTo>
                  <a:pt x="607" y="499"/>
                  <a:pt x="602" y="499"/>
                  <a:pt x="597" y="503"/>
                </a:cubicBezTo>
                <a:cubicBezTo>
                  <a:pt x="580" y="505"/>
                  <a:pt x="572" y="510"/>
                  <a:pt x="564" y="509"/>
                </a:cubicBezTo>
                <a:cubicBezTo>
                  <a:pt x="507" y="529"/>
                  <a:pt x="504" y="529"/>
                  <a:pt x="501" y="530"/>
                </a:cubicBezTo>
                <a:cubicBezTo>
                  <a:pt x="511" y="516"/>
                  <a:pt x="516" y="516"/>
                  <a:pt x="521" y="510"/>
                </a:cubicBezTo>
                <a:cubicBezTo>
                  <a:pt x="560" y="498"/>
                  <a:pt x="569" y="498"/>
                  <a:pt x="580" y="493"/>
                </a:cubicBezTo>
                <a:cubicBezTo>
                  <a:pt x="646" y="472"/>
                  <a:pt x="652" y="467"/>
                  <a:pt x="658" y="468"/>
                </a:cubicBezTo>
                <a:cubicBezTo>
                  <a:pt x="762" y="408"/>
                  <a:pt x="771" y="401"/>
                  <a:pt x="780" y="395"/>
                </a:cubicBezTo>
                <a:cubicBezTo>
                  <a:pt x="794" y="385"/>
                  <a:pt x="799" y="381"/>
                  <a:pt x="804" y="378"/>
                </a:cubicBezTo>
                <a:cubicBezTo>
                  <a:pt x="816" y="362"/>
                  <a:pt x="807" y="368"/>
                  <a:pt x="799" y="374"/>
                </a:cubicBezTo>
                <a:cubicBezTo>
                  <a:pt x="785" y="381"/>
                  <a:pt x="780" y="387"/>
                  <a:pt x="777" y="392"/>
                </a:cubicBezTo>
                <a:cubicBezTo>
                  <a:pt x="741" y="412"/>
                  <a:pt x="732" y="416"/>
                  <a:pt x="722" y="424"/>
                </a:cubicBezTo>
                <a:cubicBezTo>
                  <a:pt x="700" y="442"/>
                  <a:pt x="692" y="439"/>
                  <a:pt x="689" y="441"/>
                </a:cubicBezTo>
                <a:cubicBezTo>
                  <a:pt x="614" y="471"/>
                  <a:pt x="613" y="473"/>
                  <a:pt x="607" y="476"/>
                </a:cubicBezTo>
                <a:cubicBezTo>
                  <a:pt x="566" y="485"/>
                  <a:pt x="556" y="494"/>
                  <a:pt x="549" y="491"/>
                </a:cubicBezTo>
                <a:cubicBezTo>
                  <a:pt x="513" y="502"/>
                  <a:pt x="508" y="511"/>
                  <a:pt x="505" y="508"/>
                </a:cubicBezTo>
                <a:cubicBezTo>
                  <a:pt x="524" y="490"/>
                  <a:pt x="526" y="487"/>
                  <a:pt x="528" y="486"/>
                </a:cubicBezTo>
                <a:cubicBezTo>
                  <a:pt x="546" y="478"/>
                  <a:pt x="555" y="473"/>
                  <a:pt x="564" y="467"/>
                </a:cubicBezTo>
                <a:cubicBezTo>
                  <a:pt x="585" y="466"/>
                  <a:pt x="592" y="460"/>
                  <a:pt x="598" y="460"/>
                </a:cubicBezTo>
                <a:cubicBezTo>
                  <a:pt x="650" y="440"/>
                  <a:pt x="653" y="444"/>
                  <a:pt x="657" y="440"/>
                </a:cubicBezTo>
                <a:cubicBezTo>
                  <a:pt x="729" y="408"/>
                  <a:pt x="743" y="399"/>
                  <a:pt x="758" y="389"/>
                </a:cubicBezTo>
                <a:cubicBezTo>
                  <a:pt x="794" y="357"/>
                  <a:pt x="790" y="359"/>
                  <a:pt x="778" y="369"/>
                </a:cubicBezTo>
                <a:cubicBezTo>
                  <a:pt x="742" y="393"/>
                  <a:pt x="737" y="396"/>
                  <a:pt x="732" y="400"/>
                </a:cubicBezTo>
                <a:cubicBezTo>
                  <a:pt x="693" y="417"/>
                  <a:pt x="690" y="418"/>
                  <a:pt x="687" y="420"/>
                </a:cubicBezTo>
                <a:cubicBezTo>
                  <a:pt x="629" y="438"/>
                  <a:pt x="622" y="447"/>
                  <a:pt x="618" y="443"/>
                </a:cubicBezTo>
                <a:cubicBezTo>
                  <a:pt x="587" y="455"/>
                  <a:pt x="575" y="459"/>
                  <a:pt x="564" y="457"/>
                </a:cubicBezTo>
                <a:cubicBezTo>
                  <a:pt x="544" y="467"/>
                  <a:pt x="539" y="470"/>
                  <a:pt x="534" y="470"/>
                </a:cubicBezTo>
                <a:cubicBezTo>
                  <a:pt x="590" y="434"/>
                  <a:pt x="594" y="439"/>
                  <a:pt x="599" y="435"/>
                </a:cubicBezTo>
                <a:cubicBezTo>
                  <a:pt x="658" y="416"/>
                  <a:pt x="669" y="411"/>
                  <a:pt x="679" y="409"/>
                </a:cubicBezTo>
                <a:cubicBezTo>
                  <a:pt x="766" y="359"/>
                  <a:pt x="770" y="356"/>
                  <a:pt x="786" y="346"/>
                </a:cubicBezTo>
                <a:cubicBezTo>
                  <a:pt x="788" y="337"/>
                  <a:pt x="773" y="348"/>
                  <a:pt x="758" y="359"/>
                </a:cubicBezTo>
                <a:cubicBezTo>
                  <a:pt x="666" y="405"/>
                  <a:pt x="659" y="405"/>
                  <a:pt x="650" y="410"/>
                </a:cubicBezTo>
                <a:cubicBezTo>
                  <a:pt x="579" y="427"/>
                  <a:pt x="571" y="435"/>
                  <a:pt x="566" y="429"/>
                </a:cubicBezTo>
                <a:cubicBezTo>
                  <a:pt x="586" y="418"/>
                  <a:pt x="591" y="422"/>
                  <a:pt x="597" y="419"/>
                </a:cubicBezTo>
                <a:cubicBezTo>
                  <a:pt x="623" y="411"/>
                  <a:pt x="627" y="405"/>
                  <a:pt x="629" y="408"/>
                </a:cubicBezTo>
                <a:cubicBezTo>
                  <a:pt x="674" y="391"/>
                  <a:pt x="674" y="383"/>
                  <a:pt x="679" y="385"/>
                </a:cubicBezTo>
                <a:cubicBezTo>
                  <a:pt x="709" y="372"/>
                  <a:pt x="714" y="369"/>
                  <a:pt x="719" y="365"/>
                </a:cubicBezTo>
                <a:cubicBezTo>
                  <a:pt x="790" y="326"/>
                  <a:pt x="800" y="319"/>
                  <a:pt x="808" y="316"/>
                </a:cubicBezTo>
                <a:cubicBezTo>
                  <a:pt x="851" y="294"/>
                  <a:pt x="848" y="291"/>
                  <a:pt x="852" y="289"/>
                </a:cubicBezTo>
                <a:cubicBezTo>
                  <a:pt x="847" y="287"/>
                  <a:pt x="848" y="290"/>
                  <a:pt x="845" y="292"/>
                </a:cubicBezTo>
                <a:cubicBezTo>
                  <a:pt x="796" y="312"/>
                  <a:pt x="785" y="320"/>
                  <a:pt x="775" y="325"/>
                </a:cubicBezTo>
                <a:cubicBezTo>
                  <a:pt x="686" y="371"/>
                  <a:pt x="681" y="378"/>
                  <a:pt x="677" y="376"/>
                </a:cubicBezTo>
                <a:cubicBezTo>
                  <a:pt x="647" y="386"/>
                  <a:pt x="644" y="390"/>
                  <a:pt x="642" y="391"/>
                </a:cubicBezTo>
                <a:cubicBezTo>
                  <a:pt x="602" y="407"/>
                  <a:pt x="598" y="406"/>
                  <a:pt x="593" y="409"/>
                </a:cubicBezTo>
                <a:cubicBezTo>
                  <a:pt x="585" y="406"/>
                  <a:pt x="586" y="411"/>
                  <a:pt x="589" y="407"/>
                </a:cubicBezTo>
                <a:cubicBezTo>
                  <a:pt x="637" y="379"/>
                  <a:pt x="661" y="368"/>
                  <a:pt x="684" y="361"/>
                </a:cubicBezTo>
                <a:cubicBezTo>
                  <a:pt x="714" y="348"/>
                  <a:pt x="717" y="344"/>
                  <a:pt x="720" y="343"/>
                </a:cubicBezTo>
                <a:cubicBezTo>
                  <a:pt x="761" y="318"/>
                  <a:pt x="780" y="313"/>
                  <a:pt x="794" y="303"/>
                </a:cubicBezTo>
                <a:cubicBezTo>
                  <a:pt x="837" y="288"/>
                  <a:pt x="847" y="283"/>
                  <a:pt x="845" y="279"/>
                </a:cubicBezTo>
                <a:cubicBezTo>
                  <a:pt x="748" y="324"/>
                  <a:pt x="743" y="322"/>
                  <a:pt x="738" y="327"/>
                </a:cubicBezTo>
                <a:cubicBezTo>
                  <a:pt x="712" y="340"/>
                  <a:pt x="702" y="341"/>
                  <a:pt x="692" y="348"/>
                </a:cubicBezTo>
                <a:cubicBezTo>
                  <a:pt x="671" y="360"/>
                  <a:pt x="667" y="355"/>
                  <a:pt x="661" y="360"/>
                </a:cubicBezTo>
                <a:cubicBezTo>
                  <a:pt x="628" y="371"/>
                  <a:pt x="625" y="375"/>
                  <a:pt x="623" y="373"/>
                </a:cubicBezTo>
                <a:cubicBezTo>
                  <a:pt x="602" y="380"/>
                  <a:pt x="603" y="375"/>
                  <a:pt x="608" y="379"/>
                </a:cubicBezTo>
                <a:cubicBezTo>
                  <a:pt x="635" y="363"/>
                  <a:pt x="640" y="358"/>
                  <a:pt x="645" y="355"/>
                </a:cubicBezTo>
                <a:cubicBezTo>
                  <a:pt x="690" y="337"/>
                  <a:pt x="695" y="339"/>
                  <a:pt x="702" y="336"/>
                </a:cubicBezTo>
                <a:cubicBezTo>
                  <a:pt x="778" y="299"/>
                  <a:pt x="789" y="291"/>
                  <a:pt x="800" y="284"/>
                </a:cubicBezTo>
                <a:cubicBezTo>
                  <a:pt x="823" y="265"/>
                  <a:pt x="817" y="270"/>
                  <a:pt x="810" y="275"/>
                </a:cubicBezTo>
                <a:cubicBezTo>
                  <a:pt x="745" y="308"/>
                  <a:pt x="744" y="312"/>
                  <a:pt x="735" y="317"/>
                </a:cubicBezTo>
                <a:cubicBezTo>
                  <a:pt x="706" y="325"/>
                  <a:pt x="698" y="329"/>
                  <a:pt x="692" y="328"/>
                </a:cubicBezTo>
                <a:cubicBezTo>
                  <a:pt x="631" y="353"/>
                  <a:pt x="625" y="359"/>
                  <a:pt x="621" y="355"/>
                </a:cubicBezTo>
                <a:cubicBezTo>
                  <a:pt x="645" y="341"/>
                  <a:pt x="649" y="339"/>
                  <a:pt x="654" y="336"/>
                </a:cubicBezTo>
                <a:cubicBezTo>
                  <a:pt x="697" y="321"/>
                  <a:pt x="705" y="316"/>
                  <a:pt x="713" y="313"/>
                </a:cubicBezTo>
                <a:cubicBezTo>
                  <a:pt x="745" y="297"/>
                  <a:pt x="753" y="295"/>
                  <a:pt x="761" y="291"/>
                </a:cubicBezTo>
                <a:cubicBezTo>
                  <a:pt x="803" y="262"/>
                  <a:pt x="807" y="264"/>
                  <a:pt x="806" y="261"/>
                </a:cubicBezTo>
                <a:cubicBezTo>
                  <a:pt x="839" y="233"/>
                  <a:pt x="843" y="230"/>
                  <a:pt x="847" y="226"/>
                </a:cubicBezTo>
                <a:cubicBezTo>
                  <a:pt x="796" y="261"/>
                  <a:pt x="788" y="266"/>
                  <a:pt x="779" y="272"/>
                </a:cubicBezTo>
                <a:cubicBezTo>
                  <a:pt x="668" y="319"/>
                  <a:pt x="661" y="325"/>
                  <a:pt x="655" y="325"/>
                </a:cubicBezTo>
                <a:cubicBezTo>
                  <a:pt x="643" y="332"/>
                  <a:pt x="643" y="326"/>
                  <a:pt x="646" y="322"/>
                </a:cubicBezTo>
                <a:cubicBezTo>
                  <a:pt x="668" y="316"/>
                  <a:pt x="674" y="313"/>
                  <a:pt x="679" y="313"/>
                </a:cubicBezTo>
                <a:cubicBezTo>
                  <a:pt x="789" y="253"/>
                  <a:pt x="800" y="245"/>
                  <a:pt x="811" y="238"/>
                </a:cubicBezTo>
                <a:cubicBezTo>
                  <a:pt x="830" y="217"/>
                  <a:pt x="839" y="215"/>
                  <a:pt x="836" y="212"/>
                </a:cubicBezTo>
                <a:cubicBezTo>
                  <a:pt x="826" y="221"/>
                  <a:pt x="818" y="219"/>
                  <a:pt x="815" y="227"/>
                </a:cubicBezTo>
                <a:cubicBezTo>
                  <a:pt x="759" y="262"/>
                  <a:pt x="739" y="275"/>
                  <a:pt x="719" y="284"/>
                </a:cubicBezTo>
                <a:cubicBezTo>
                  <a:pt x="673" y="305"/>
                  <a:pt x="671" y="306"/>
                  <a:pt x="668" y="306"/>
                </a:cubicBezTo>
                <a:cubicBezTo>
                  <a:pt x="711" y="282"/>
                  <a:pt x="719" y="273"/>
                  <a:pt x="727" y="271"/>
                </a:cubicBezTo>
                <a:cubicBezTo>
                  <a:pt x="797" y="226"/>
                  <a:pt x="805" y="220"/>
                  <a:pt x="813" y="214"/>
                </a:cubicBezTo>
                <a:cubicBezTo>
                  <a:pt x="850" y="175"/>
                  <a:pt x="861" y="172"/>
                  <a:pt x="859" y="168"/>
                </a:cubicBezTo>
                <a:close/>
                <a:moveTo>
                  <a:pt x="743" y="232"/>
                </a:moveTo>
                <a:cubicBezTo>
                  <a:pt x="748" y="239"/>
                  <a:pt x="733" y="238"/>
                  <a:pt x="728" y="246"/>
                </a:cubicBezTo>
                <a:cubicBezTo>
                  <a:pt x="725" y="238"/>
                  <a:pt x="737" y="240"/>
                  <a:pt x="743" y="232"/>
                </a:cubicBezTo>
                <a:close/>
                <a:moveTo>
                  <a:pt x="723" y="245"/>
                </a:moveTo>
                <a:cubicBezTo>
                  <a:pt x="723" y="251"/>
                  <a:pt x="713" y="252"/>
                  <a:pt x="710" y="254"/>
                </a:cubicBezTo>
                <a:cubicBezTo>
                  <a:pt x="709" y="248"/>
                  <a:pt x="719" y="247"/>
                  <a:pt x="723" y="245"/>
                </a:cubicBezTo>
                <a:close/>
                <a:moveTo>
                  <a:pt x="265" y="659"/>
                </a:moveTo>
                <a:cubicBezTo>
                  <a:pt x="262" y="656"/>
                  <a:pt x="263" y="654"/>
                  <a:pt x="262" y="651"/>
                </a:cubicBezTo>
                <a:cubicBezTo>
                  <a:pt x="260" y="649"/>
                  <a:pt x="256" y="646"/>
                  <a:pt x="259" y="644"/>
                </a:cubicBezTo>
                <a:cubicBezTo>
                  <a:pt x="256" y="643"/>
                  <a:pt x="254" y="641"/>
                  <a:pt x="252" y="638"/>
                </a:cubicBezTo>
                <a:cubicBezTo>
                  <a:pt x="252" y="636"/>
                  <a:pt x="252" y="634"/>
                  <a:pt x="250" y="635"/>
                </a:cubicBezTo>
                <a:cubicBezTo>
                  <a:pt x="248" y="631"/>
                  <a:pt x="248" y="627"/>
                  <a:pt x="243" y="623"/>
                </a:cubicBezTo>
                <a:cubicBezTo>
                  <a:pt x="245" y="617"/>
                  <a:pt x="243" y="617"/>
                  <a:pt x="239" y="613"/>
                </a:cubicBezTo>
                <a:cubicBezTo>
                  <a:pt x="241" y="610"/>
                  <a:pt x="236" y="605"/>
                  <a:pt x="236" y="601"/>
                </a:cubicBezTo>
                <a:cubicBezTo>
                  <a:pt x="231" y="592"/>
                  <a:pt x="230" y="592"/>
                  <a:pt x="223" y="581"/>
                </a:cubicBezTo>
                <a:cubicBezTo>
                  <a:pt x="215" y="572"/>
                  <a:pt x="216" y="564"/>
                  <a:pt x="207" y="555"/>
                </a:cubicBezTo>
                <a:cubicBezTo>
                  <a:pt x="203" y="545"/>
                  <a:pt x="204" y="543"/>
                  <a:pt x="195" y="532"/>
                </a:cubicBezTo>
                <a:cubicBezTo>
                  <a:pt x="199" y="528"/>
                  <a:pt x="191" y="523"/>
                  <a:pt x="193" y="519"/>
                </a:cubicBezTo>
                <a:cubicBezTo>
                  <a:pt x="188" y="514"/>
                  <a:pt x="192" y="510"/>
                  <a:pt x="188" y="505"/>
                </a:cubicBezTo>
                <a:cubicBezTo>
                  <a:pt x="187" y="496"/>
                  <a:pt x="184" y="487"/>
                  <a:pt x="181" y="478"/>
                </a:cubicBezTo>
                <a:cubicBezTo>
                  <a:pt x="189" y="478"/>
                  <a:pt x="185" y="488"/>
                  <a:pt x="189" y="492"/>
                </a:cubicBezTo>
                <a:cubicBezTo>
                  <a:pt x="191" y="498"/>
                  <a:pt x="194" y="504"/>
                  <a:pt x="193" y="509"/>
                </a:cubicBezTo>
                <a:cubicBezTo>
                  <a:pt x="200" y="517"/>
                  <a:pt x="199" y="523"/>
                  <a:pt x="207" y="531"/>
                </a:cubicBezTo>
                <a:cubicBezTo>
                  <a:pt x="210" y="535"/>
                  <a:pt x="208" y="538"/>
                  <a:pt x="209" y="541"/>
                </a:cubicBezTo>
                <a:cubicBezTo>
                  <a:pt x="213" y="542"/>
                  <a:pt x="214" y="546"/>
                  <a:pt x="213" y="549"/>
                </a:cubicBezTo>
                <a:cubicBezTo>
                  <a:pt x="220" y="554"/>
                  <a:pt x="218" y="557"/>
                  <a:pt x="224" y="565"/>
                </a:cubicBezTo>
                <a:cubicBezTo>
                  <a:pt x="227" y="574"/>
                  <a:pt x="233" y="584"/>
                  <a:pt x="237" y="593"/>
                </a:cubicBezTo>
                <a:cubicBezTo>
                  <a:pt x="239" y="596"/>
                  <a:pt x="241" y="598"/>
                  <a:pt x="243" y="601"/>
                </a:cubicBezTo>
                <a:cubicBezTo>
                  <a:pt x="243" y="603"/>
                  <a:pt x="243" y="605"/>
                  <a:pt x="245" y="604"/>
                </a:cubicBezTo>
                <a:cubicBezTo>
                  <a:pt x="246" y="609"/>
                  <a:pt x="245" y="613"/>
                  <a:pt x="250" y="618"/>
                </a:cubicBezTo>
                <a:cubicBezTo>
                  <a:pt x="253" y="627"/>
                  <a:pt x="261" y="637"/>
                  <a:pt x="263" y="646"/>
                </a:cubicBezTo>
                <a:cubicBezTo>
                  <a:pt x="271" y="655"/>
                  <a:pt x="270" y="664"/>
                  <a:pt x="275" y="673"/>
                </a:cubicBezTo>
                <a:cubicBezTo>
                  <a:pt x="268" y="673"/>
                  <a:pt x="271" y="663"/>
                  <a:pt x="265" y="659"/>
                </a:cubicBezTo>
                <a:close/>
                <a:moveTo>
                  <a:pt x="279" y="685"/>
                </a:moveTo>
                <a:cubicBezTo>
                  <a:pt x="279" y="692"/>
                  <a:pt x="278" y="682"/>
                  <a:pt x="274" y="679"/>
                </a:cubicBezTo>
                <a:cubicBezTo>
                  <a:pt x="273" y="676"/>
                  <a:pt x="276" y="678"/>
                  <a:pt x="277" y="679"/>
                </a:cubicBezTo>
                <a:cubicBezTo>
                  <a:pt x="278" y="681"/>
                  <a:pt x="279" y="683"/>
                  <a:pt x="281" y="684"/>
                </a:cubicBezTo>
                <a:cubicBezTo>
                  <a:pt x="280" y="685"/>
                  <a:pt x="280" y="685"/>
                  <a:pt x="279" y="685"/>
                </a:cubicBezTo>
                <a:close/>
                <a:moveTo>
                  <a:pt x="166" y="634"/>
                </a:moveTo>
                <a:cubicBezTo>
                  <a:pt x="162" y="637"/>
                  <a:pt x="166" y="630"/>
                  <a:pt x="161" y="628"/>
                </a:cubicBezTo>
                <a:cubicBezTo>
                  <a:pt x="168" y="628"/>
                  <a:pt x="168" y="638"/>
                  <a:pt x="172" y="642"/>
                </a:cubicBezTo>
                <a:cubicBezTo>
                  <a:pt x="168" y="645"/>
                  <a:pt x="166" y="636"/>
                  <a:pt x="166" y="634"/>
                </a:cubicBezTo>
                <a:close/>
                <a:moveTo>
                  <a:pt x="192" y="691"/>
                </a:moveTo>
                <a:cubicBezTo>
                  <a:pt x="192" y="690"/>
                  <a:pt x="191" y="690"/>
                  <a:pt x="190" y="691"/>
                </a:cubicBezTo>
                <a:cubicBezTo>
                  <a:pt x="187" y="685"/>
                  <a:pt x="184" y="679"/>
                  <a:pt x="184" y="673"/>
                </a:cubicBezTo>
                <a:cubicBezTo>
                  <a:pt x="190" y="669"/>
                  <a:pt x="184" y="681"/>
                  <a:pt x="189" y="677"/>
                </a:cubicBezTo>
                <a:cubicBezTo>
                  <a:pt x="189" y="682"/>
                  <a:pt x="193" y="688"/>
                  <a:pt x="194" y="693"/>
                </a:cubicBezTo>
                <a:cubicBezTo>
                  <a:pt x="195" y="695"/>
                  <a:pt x="196" y="696"/>
                  <a:pt x="197" y="698"/>
                </a:cubicBezTo>
                <a:cubicBezTo>
                  <a:pt x="200" y="705"/>
                  <a:pt x="188" y="693"/>
                  <a:pt x="192" y="691"/>
                </a:cubicBezTo>
                <a:close/>
                <a:moveTo>
                  <a:pt x="259" y="828"/>
                </a:moveTo>
                <a:cubicBezTo>
                  <a:pt x="258" y="824"/>
                  <a:pt x="255" y="820"/>
                  <a:pt x="256" y="817"/>
                </a:cubicBezTo>
                <a:cubicBezTo>
                  <a:pt x="247" y="810"/>
                  <a:pt x="247" y="797"/>
                  <a:pt x="241" y="789"/>
                </a:cubicBezTo>
                <a:cubicBezTo>
                  <a:pt x="233" y="777"/>
                  <a:pt x="228" y="766"/>
                  <a:pt x="224" y="755"/>
                </a:cubicBezTo>
                <a:cubicBezTo>
                  <a:pt x="220" y="751"/>
                  <a:pt x="217" y="746"/>
                  <a:pt x="214" y="742"/>
                </a:cubicBezTo>
                <a:cubicBezTo>
                  <a:pt x="212" y="737"/>
                  <a:pt x="211" y="732"/>
                  <a:pt x="208" y="727"/>
                </a:cubicBezTo>
                <a:cubicBezTo>
                  <a:pt x="206" y="724"/>
                  <a:pt x="208" y="722"/>
                  <a:pt x="205" y="719"/>
                </a:cubicBezTo>
                <a:cubicBezTo>
                  <a:pt x="202" y="720"/>
                  <a:pt x="204" y="715"/>
                  <a:pt x="201" y="717"/>
                </a:cubicBezTo>
                <a:cubicBezTo>
                  <a:pt x="203" y="712"/>
                  <a:pt x="194" y="705"/>
                  <a:pt x="199" y="701"/>
                </a:cubicBezTo>
                <a:cubicBezTo>
                  <a:pt x="207" y="710"/>
                  <a:pt x="207" y="720"/>
                  <a:pt x="217" y="725"/>
                </a:cubicBezTo>
                <a:cubicBezTo>
                  <a:pt x="214" y="728"/>
                  <a:pt x="222" y="733"/>
                  <a:pt x="220" y="736"/>
                </a:cubicBezTo>
                <a:cubicBezTo>
                  <a:pt x="220" y="739"/>
                  <a:pt x="227" y="743"/>
                  <a:pt x="224" y="745"/>
                </a:cubicBezTo>
                <a:cubicBezTo>
                  <a:pt x="228" y="751"/>
                  <a:pt x="231" y="757"/>
                  <a:pt x="232" y="763"/>
                </a:cubicBezTo>
                <a:cubicBezTo>
                  <a:pt x="242" y="777"/>
                  <a:pt x="242" y="783"/>
                  <a:pt x="252" y="798"/>
                </a:cubicBezTo>
                <a:cubicBezTo>
                  <a:pt x="255" y="807"/>
                  <a:pt x="256" y="808"/>
                  <a:pt x="261" y="817"/>
                </a:cubicBezTo>
                <a:cubicBezTo>
                  <a:pt x="258" y="822"/>
                  <a:pt x="264" y="829"/>
                  <a:pt x="265" y="836"/>
                </a:cubicBezTo>
                <a:cubicBezTo>
                  <a:pt x="259" y="838"/>
                  <a:pt x="262" y="830"/>
                  <a:pt x="259" y="828"/>
                </a:cubicBezTo>
                <a:close/>
                <a:moveTo>
                  <a:pt x="195" y="1053"/>
                </a:moveTo>
                <a:cubicBezTo>
                  <a:pt x="187" y="1053"/>
                  <a:pt x="194" y="1042"/>
                  <a:pt x="195" y="1053"/>
                </a:cubicBezTo>
                <a:close/>
                <a:moveTo>
                  <a:pt x="139" y="1162"/>
                </a:moveTo>
                <a:cubicBezTo>
                  <a:pt x="139" y="1162"/>
                  <a:pt x="135" y="1161"/>
                  <a:pt x="135" y="1160"/>
                </a:cubicBezTo>
                <a:cubicBezTo>
                  <a:pt x="135" y="1160"/>
                  <a:pt x="137" y="1159"/>
                  <a:pt x="137" y="1159"/>
                </a:cubicBezTo>
                <a:cubicBezTo>
                  <a:pt x="135" y="1156"/>
                  <a:pt x="134" y="1152"/>
                  <a:pt x="136" y="1155"/>
                </a:cubicBezTo>
                <a:cubicBezTo>
                  <a:pt x="138" y="1157"/>
                  <a:pt x="136" y="1158"/>
                  <a:pt x="137" y="1159"/>
                </a:cubicBezTo>
                <a:cubicBezTo>
                  <a:pt x="137" y="1159"/>
                  <a:pt x="146" y="1164"/>
                  <a:pt x="139" y="1162"/>
                </a:cubicBezTo>
                <a:close/>
                <a:moveTo>
                  <a:pt x="157" y="1194"/>
                </a:moveTo>
                <a:cubicBezTo>
                  <a:pt x="156" y="1188"/>
                  <a:pt x="151" y="1181"/>
                  <a:pt x="146" y="1175"/>
                </a:cubicBezTo>
                <a:cubicBezTo>
                  <a:pt x="148" y="1173"/>
                  <a:pt x="150" y="1179"/>
                  <a:pt x="153" y="1177"/>
                </a:cubicBezTo>
                <a:cubicBezTo>
                  <a:pt x="149" y="1182"/>
                  <a:pt x="165" y="1190"/>
                  <a:pt x="157" y="1194"/>
                </a:cubicBezTo>
                <a:close/>
                <a:moveTo>
                  <a:pt x="160" y="1194"/>
                </a:moveTo>
                <a:cubicBezTo>
                  <a:pt x="165" y="1194"/>
                  <a:pt x="164" y="1204"/>
                  <a:pt x="167" y="1208"/>
                </a:cubicBezTo>
                <a:cubicBezTo>
                  <a:pt x="161" y="1208"/>
                  <a:pt x="161" y="1198"/>
                  <a:pt x="160" y="1194"/>
                </a:cubicBezTo>
                <a:close/>
                <a:moveTo>
                  <a:pt x="120" y="1272"/>
                </a:moveTo>
                <a:cubicBezTo>
                  <a:pt x="122" y="1271"/>
                  <a:pt x="129" y="1274"/>
                  <a:pt x="125" y="1275"/>
                </a:cubicBezTo>
                <a:cubicBezTo>
                  <a:pt x="136" y="1289"/>
                  <a:pt x="127" y="1283"/>
                  <a:pt x="120" y="1272"/>
                </a:cubicBezTo>
                <a:close/>
                <a:moveTo>
                  <a:pt x="25" y="1215"/>
                </a:moveTo>
                <a:cubicBezTo>
                  <a:pt x="26" y="1214"/>
                  <a:pt x="27" y="1214"/>
                  <a:pt x="28" y="1213"/>
                </a:cubicBezTo>
                <a:cubicBezTo>
                  <a:pt x="29" y="1214"/>
                  <a:pt x="31" y="1216"/>
                  <a:pt x="32" y="1218"/>
                </a:cubicBezTo>
                <a:cubicBezTo>
                  <a:pt x="31" y="1218"/>
                  <a:pt x="30" y="1219"/>
                  <a:pt x="29" y="1220"/>
                </a:cubicBezTo>
                <a:cubicBezTo>
                  <a:pt x="27" y="1218"/>
                  <a:pt x="26" y="1217"/>
                  <a:pt x="25" y="1215"/>
                </a:cubicBezTo>
                <a:close/>
                <a:moveTo>
                  <a:pt x="121" y="1375"/>
                </a:moveTo>
                <a:cubicBezTo>
                  <a:pt x="117" y="1370"/>
                  <a:pt x="114" y="1365"/>
                  <a:pt x="110" y="1360"/>
                </a:cubicBezTo>
                <a:cubicBezTo>
                  <a:pt x="113" y="1358"/>
                  <a:pt x="116" y="1360"/>
                  <a:pt x="118" y="1364"/>
                </a:cubicBezTo>
                <a:cubicBezTo>
                  <a:pt x="122" y="1365"/>
                  <a:pt x="127" y="1372"/>
                  <a:pt x="121" y="1375"/>
                </a:cubicBezTo>
                <a:close/>
                <a:moveTo>
                  <a:pt x="156" y="1400"/>
                </a:moveTo>
                <a:cubicBezTo>
                  <a:pt x="154" y="1401"/>
                  <a:pt x="156" y="1399"/>
                  <a:pt x="154" y="1397"/>
                </a:cubicBezTo>
                <a:cubicBezTo>
                  <a:pt x="129" y="1364"/>
                  <a:pt x="125" y="1355"/>
                  <a:pt x="120" y="1353"/>
                </a:cubicBezTo>
                <a:cubicBezTo>
                  <a:pt x="103" y="1335"/>
                  <a:pt x="105" y="1329"/>
                  <a:pt x="98" y="1330"/>
                </a:cubicBezTo>
                <a:cubicBezTo>
                  <a:pt x="80" y="1305"/>
                  <a:pt x="82" y="1304"/>
                  <a:pt x="82" y="1304"/>
                </a:cubicBezTo>
                <a:cubicBezTo>
                  <a:pt x="72" y="1293"/>
                  <a:pt x="73" y="1290"/>
                  <a:pt x="72" y="1290"/>
                </a:cubicBezTo>
                <a:cubicBezTo>
                  <a:pt x="60" y="1278"/>
                  <a:pt x="63" y="1277"/>
                  <a:pt x="61" y="1275"/>
                </a:cubicBezTo>
                <a:cubicBezTo>
                  <a:pt x="44" y="1247"/>
                  <a:pt x="37" y="1241"/>
                  <a:pt x="37" y="1236"/>
                </a:cubicBezTo>
                <a:cubicBezTo>
                  <a:pt x="33" y="1223"/>
                  <a:pt x="41" y="1230"/>
                  <a:pt x="45" y="1233"/>
                </a:cubicBezTo>
                <a:cubicBezTo>
                  <a:pt x="83" y="1280"/>
                  <a:pt x="94" y="1291"/>
                  <a:pt x="101" y="1303"/>
                </a:cubicBezTo>
                <a:cubicBezTo>
                  <a:pt x="106" y="1310"/>
                  <a:pt x="104" y="1311"/>
                  <a:pt x="105" y="1312"/>
                </a:cubicBezTo>
                <a:cubicBezTo>
                  <a:pt x="117" y="1329"/>
                  <a:pt x="118" y="1327"/>
                  <a:pt x="119" y="1329"/>
                </a:cubicBezTo>
                <a:cubicBezTo>
                  <a:pt x="159" y="1413"/>
                  <a:pt x="159" y="1403"/>
                  <a:pt x="156" y="1400"/>
                </a:cubicBezTo>
                <a:close/>
                <a:moveTo>
                  <a:pt x="217" y="1325"/>
                </a:moveTo>
                <a:cubicBezTo>
                  <a:pt x="220" y="1327"/>
                  <a:pt x="210" y="1334"/>
                  <a:pt x="210" y="1328"/>
                </a:cubicBezTo>
                <a:cubicBezTo>
                  <a:pt x="212" y="1325"/>
                  <a:pt x="214" y="1327"/>
                  <a:pt x="217" y="1325"/>
                </a:cubicBezTo>
                <a:close/>
                <a:moveTo>
                  <a:pt x="182" y="1218"/>
                </a:moveTo>
                <a:cubicBezTo>
                  <a:pt x="188" y="1216"/>
                  <a:pt x="184" y="1224"/>
                  <a:pt x="189" y="1227"/>
                </a:cubicBezTo>
                <a:cubicBezTo>
                  <a:pt x="183" y="1229"/>
                  <a:pt x="184" y="1220"/>
                  <a:pt x="182" y="1218"/>
                </a:cubicBezTo>
                <a:close/>
                <a:moveTo>
                  <a:pt x="339" y="1330"/>
                </a:moveTo>
                <a:cubicBezTo>
                  <a:pt x="343" y="1334"/>
                  <a:pt x="348" y="1326"/>
                  <a:pt x="351" y="1333"/>
                </a:cubicBezTo>
                <a:cubicBezTo>
                  <a:pt x="345" y="1334"/>
                  <a:pt x="340" y="1333"/>
                  <a:pt x="334" y="1333"/>
                </a:cubicBezTo>
                <a:cubicBezTo>
                  <a:pt x="333" y="1331"/>
                  <a:pt x="337" y="1333"/>
                  <a:pt x="339" y="1330"/>
                </a:cubicBezTo>
                <a:close/>
                <a:moveTo>
                  <a:pt x="334" y="1341"/>
                </a:moveTo>
                <a:cubicBezTo>
                  <a:pt x="336" y="1340"/>
                  <a:pt x="338" y="1342"/>
                  <a:pt x="340" y="1342"/>
                </a:cubicBezTo>
                <a:cubicBezTo>
                  <a:pt x="342" y="1341"/>
                  <a:pt x="344" y="1342"/>
                  <a:pt x="346" y="1340"/>
                </a:cubicBezTo>
                <a:cubicBezTo>
                  <a:pt x="357" y="1342"/>
                  <a:pt x="367" y="1347"/>
                  <a:pt x="379" y="1338"/>
                </a:cubicBezTo>
                <a:cubicBezTo>
                  <a:pt x="387" y="1341"/>
                  <a:pt x="395" y="1339"/>
                  <a:pt x="403" y="1338"/>
                </a:cubicBezTo>
                <a:cubicBezTo>
                  <a:pt x="406" y="1343"/>
                  <a:pt x="399" y="1338"/>
                  <a:pt x="397" y="1342"/>
                </a:cubicBezTo>
                <a:cubicBezTo>
                  <a:pt x="395" y="1339"/>
                  <a:pt x="391" y="1345"/>
                  <a:pt x="389" y="1341"/>
                </a:cubicBezTo>
                <a:cubicBezTo>
                  <a:pt x="383" y="1345"/>
                  <a:pt x="378" y="1341"/>
                  <a:pt x="372" y="1345"/>
                </a:cubicBezTo>
                <a:cubicBezTo>
                  <a:pt x="367" y="1342"/>
                  <a:pt x="362" y="1346"/>
                  <a:pt x="357" y="1344"/>
                </a:cubicBezTo>
                <a:cubicBezTo>
                  <a:pt x="352" y="1342"/>
                  <a:pt x="346" y="1348"/>
                  <a:pt x="341" y="1343"/>
                </a:cubicBezTo>
                <a:cubicBezTo>
                  <a:pt x="335" y="1345"/>
                  <a:pt x="329" y="1350"/>
                  <a:pt x="324" y="1343"/>
                </a:cubicBezTo>
                <a:cubicBezTo>
                  <a:pt x="328" y="1342"/>
                  <a:pt x="330" y="1346"/>
                  <a:pt x="334" y="1341"/>
                </a:cubicBezTo>
                <a:close/>
                <a:moveTo>
                  <a:pt x="321" y="1343"/>
                </a:moveTo>
                <a:cubicBezTo>
                  <a:pt x="321" y="1351"/>
                  <a:pt x="310" y="1347"/>
                  <a:pt x="306" y="1349"/>
                </a:cubicBezTo>
                <a:cubicBezTo>
                  <a:pt x="300" y="1351"/>
                  <a:pt x="295" y="1352"/>
                  <a:pt x="290" y="1353"/>
                </a:cubicBezTo>
                <a:cubicBezTo>
                  <a:pt x="284" y="1355"/>
                  <a:pt x="278" y="1355"/>
                  <a:pt x="272" y="1359"/>
                </a:cubicBezTo>
                <a:cubicBezTo>
                  <a:pt x="267" y="1360"/>
                  <a:pt x="265" y="1364"/>
                  <a:pt x="258" y="1364"/>
                </a:cubicBezTo>
                <a:cubicBezTo>
                  <a:pt x="249" y="1371"/>
                  <a:pt x="241" y="1374"/>
                  <a:pt x="233" y="1377"/>
                </a:cubicBezTo>
                <a:cubicBezTo>
                  <a:pt x="216" y="1388"/>
                  <a:pt x="203" y="1400"/>
                  <a:pt x="192" y="1412"/>
                </a:cubicBezTo>
                <a:cubicBezTo>
                  <a:pt x="191" y="1414"/>
                  <a:pt x="190" y="1415"/>
                  <a:pt x="191" y="1417"/>
                </a:cubicBezTo>
                <a:cubicBezTo>
                  <a:pt x="188" y="1420"/>
                  <a:pt x="186" y="1418"/>
                  <a:pt x="188" y="1417"/>
                </a:cubicBezTo>
                <a:cubicBezTo>
                  <a:pt x="190" y="1412"/>
                  <a:pt x="191" y="1406"/>
                  <a:pt x="196" y="1401"/>
                </a:cubicBezTo>
                <a:cubicBezTo>
                  <a:pt x="197" y="1396"/>
                  <a:pt x="204" y="1391"/>
                  <a:pt x="205" y="1385"/>
                </a:cubicBezTo>
                <a:cubicBezTo>
                  <a:pt x="211" y="1384"/>
                  <a:pt x="216" y="1375"/>
                  <a:pt x="225" y="1370"/>
                </a:cubicBezTo>
                <a:cubicBezTo>
                  <a:pt x="235" y="1364"/>
                  <a:pt x="236" y="1365"/>
                  <a:pt x="246" y="1358"/>
                </a:cubicBezTo>
                <a:cubicBezTo>
                  <a:pt x="248" y="1361"/>
                  <a:pt x="252" y="1355"/>
                  <a:pt x="255" y="1356"/>
                </a:cubicBezTo>
                <a:cubicBezTo>
                  <a:pt x="258" y="1356"/>
                  <a:pt x="261" y="1355"/>
                  <a:pt x="264" y="1352"/>
                </a:cubicBezTo>
                <a:cubicBezTo>
                  <a:pt x="267" y="1356"/>
                  <a:pt x="272" y="1352"/>
                  <a:pt x="275" y="1354"/>
                </a:cubicBezTo>
                <a:cubicBezTo>
                  <a:pt x="291" y="1345"/>
                  <a:pt x="306" y="1348"/>
                  <a:pt x="321" y="1343"/>
                </a:cubicBezTo>
                <a:close/>
                <a:moveTo>
                  <a:pt x="193" y="1379"/>
                </a:moveTo>
                <a:cubicBezTo>
                  <a:pt x="192" y="1377"/>
                  <a:pt x="196" y="1374"/>
                  <a:pt x="198" y="1376"/>
                </a:cubicBezTo>
                <a:cubicBezTo>
                  <a:pt x="198" y="1371"/>
                  <a:pt x="203" y="1367"/>
                  <a:pt x="205" y="1363"/>
                </a:cubicBezTo>
                <a:cubicBezTo>
                  <a:pt x="211" y="1359"/>
                  <a:pt x="216" y="1355"/>
                  <a:pt x="221" y="1351"/>
                </a:cubicBezTo>
                <a:cubicBezTo>
                  <a:pt x="230" y="1347"/>
                  <a:pt x="237" y="1348"/>
                  <a:pt x="246" y="1341"/>
                </a:cubicBezTo>
                <a:cubicBezTo>
                  <a:pt x="251" y="1345"/>
                  <a:pt x="256" y="1336"/>
                  <a:pt x="262" y="1339"/>
                </a:cubicBezTo>
                <a:cubicBezTo>
                  <a:pt x="267" y="1334"/>
                  <a:pt x="271" y="1340"/>
                  <a:pt x="277" y="1336"/>
                </a:cubicBezTo>
                <a:cubicBezTo>
                  <a:pt x="286" y="1336"/>
                  <a:pt x="296" y="1336"/>
                  <a:pt x="305" y="1335"/>
                </a:cubicBezTo>
                <a:cubicBezTo>
                  <a:pt x="306" y="1338"/>
                  <a:pt x="303" y="1337"/>
                  <a:pt x="301" y="1338"/>
                </a:cubicBezTo>
                <a:cubicBezTo>
                  <a:pt x="298" y="1342"/>
                  <a:pt x="296" y="1337"/>
                  <a:pt x="293" y="1338"/>
                </a:cubicBezTo>
                <a:cubicBezTo>
                  <a:pt x="291" y="1341"/>
                  <a:pt x="290" y="1339"/>
                  <a:pt x="287" y="1340"/>
                </a:cubicBezTo>
                <a:cubicBezTo>
                  <a:pt x="284" y="1339"/>
                  <a:pt x="280" y="1341"/>
                  <a:pt x="275" y="1344"/>
                </a:cubicBezTo>
                <a:cubicBezTo>
                  <a:pt x="268" y="1341"/>
                  <a:pt x="260" y="1348"/>
                  <a:pt x="252" y="1346"/>
                </a:cubicBezTo>
                <a:cubicBezTo>
                  <a:pt x="250" y="1348"/>
                  <a:pt x="248" y="1349"/>
                  <a:pt x="246" y="1348"/>
                </a:cubicBezTo>
                <a:cubicBezTo>
                  <a:pt x="236" y="1354"/>
                  <a:pt x="235" y="1357"/>
                  <a:pt x="226" y="1357"/>
                </a:cubicBezTo>
                <a:cubicBezTo>
                  <a:pt x="224" y="1364"/>
                  <a:pt x="216" y="1364"/>
                  <a:pt x="214" y="1368"/>
                </a:cubicBezTo>
                <a:cubicBezTo>
                  <a:pt x="207" y="1371"/>
                  <a:pt x="208" y="1375"/>
                  <a:pt x="200" y="1376"/>
                </a:cubicBezTo>
                <a:cubicBezTo>
                  <a:pt x="199" y="1380"/>
                  <a:pt x="194" y="1384"/>
                  <a:pt x="191" y="1387"/>
                </a:cubicBezTo>
                <a:cubicBezTo>
                  <a:pt x="188" y="1384"/>
                  <a:pt x="189" y="1381"/>
                  <a:pt x="193" y="1379"/>
                </a:cubicBezTo>
                <a:close/>
                <a:moveTo>
                  <a:pt x="199" y="1139"/>
                </a:moveTo>
                <a:cubicBezTo>
                  <a:pt x="195" y="1136"/>
                  <a:pt x="199" y="1133"/>
                  <a:pt x="194" y="1130"/>
                </a:cubicBezTo>
                <a:cubicBezTo>
                  <a:pt x="196" y="1124"/>
                  <a:pt x="191" y="1118"/>
                  <a:pt x="192" y="1112"/>
                </a:cubicBezTo>
                <a:cubicBezTo>
                  <a:pt x="172" y="1082"/>
                  <a:pt x="156" y="1052"/>
                  <a:pt x="135" y="1027"/>
                </a:cubicBezTo>
                <a:cubicBezTo>
                  <a:pt x="131" y="1022"/>
                  <a:pt x="125" y="1019"/>
                  <a:pt x="121" y="1011"/>
                </a:cubicBezTo>
                <a:cubicBezTo>
                  <a:pt x="118" y="1006"/>
                  <a:pt x="120" y="1008"/>
                  <a:pt x="116" y="1004"/>
                </a:cubicBezTo>
                <a:cubicBezTo>
                  <a:pt x="114" y="1002"/>
                  <a:pt x="115" y="999"/>
                  <a:pt x="113" y="997"/>
                </a:cubicBezTo>
                <a:cubicBezTo>
                  <a:pt x="111" y="993"/>
                  <a:pt x="107" y="991"/>
                  <a:pt x="105" y="988"/>
                </a:cubicBezTo>
                <a:cubicBezTo>
                  <a:pt x="105" y="989"/>
                  <a:pt x="106" y="986"/>
                  <a:pt x="105" y="985"/>
                </a:cubicBezTo>
                <a:cubicBezTo>
                  <a:pt x="105" y="985"/>
                  <a:pt x="99" y="984"/>
                  <a:pt x="100" y="982"/>
                </a:cubicBezTo>
                <a:cubicBezTo>
                  <a:pt x="102" y="976"/>
                  <a:pt x="85" y="961"/>
                  <a:pt x="80" y="952"/>
                </a:cubicBezTo>
                <a:cubicBezTo>
                  <a:pt x="80" y="951"/>
                  <a:pt x="78" y="949"/>
                  <a:pt x="78" y="948"/>
                </a:cubicBezTo>
                <a:cubicBezTo>
                  <a:pt x="79" y="945"/>
                  <a:pt x="77" y="947"/>
                  <a:pt x="75" y="943"/>
                </a:cubicBezTo>
                <a:cubicBezTo>
                  <a:pt x="75" y="943"/>
                  <a:pt x="76" y="942"/>
                  <a:pt x="75" y="941"/>
                </a:cubicBezTo>
                <a:cubicBezTo>
                  <a:pt x="70" y="932"/>
                  <a:pt x="58" y="920"/>
                  <a:pt x="53" y="907"/>
                </a:cubicBezTo>
                <a:cubicBezTo>
                  <a:pt x="58" y="904"/>
                  <a:pt x="61" y="910"/>
                  <a:pt x="64" y="915"/>
                </a:cubicBezTo>
                <a:cubicBezTo>
                  <a:pt x="65" y="919"/>
                  <a:pt x="73" y="924"/>
                  <a:pt x="70" y="927"/>
                </a:cubicBezTo>
                <a:cubicBezTo>
                  <a:pt x="77" y="930"/>
                  <a:pt x="83" y="943"/>
                  <a:pt x="90" y="947"/>
                </a:cubicBezTo>
                <a:cubicBezTo>
                  <a:pt x="93" y="952"/>
                  <a:pt x="96" y="956"/>
                  <a:pt x="99" y="960"/>
                </a:cubicBezTo>
                <a:cubicBezTo>
                  <a:pt x="97" y="963"/>
                  <a:pt x="100" y="962"/>
                  <a:pt x="101" y="963"/>
                </a:cubicBezTo>
                <a:cubicBezTo>
                  <a:pt x="101" y="966"/>
                  <a:pt x="102" y="968"/>
                  <a:pt x="104" y="967"/>
                </a:cubicBezTo>
                <a:cubicBezTo>
                  <a:pt x="107" y="969"/>
                  <a:pt x="109" y="979"/>
                  <a:pt x="114" y="977"/>
                </a:cubicBezTo>
                <a:cubicBezTo>
                  <a:pt x="113" y="980"/>
                  <a:pt x="116" y="984"/>
                  <a:pt x="119" y="985"/>
                </a:cubicBezTo>
                <a:cubicBezTo>
                  <a:pt x="124" y="994"/>
                  <a:pt x="128" y="995"/>
                  <a:pt x="134" y="1006"/>
                </a:cubicBezTo>
                <a:cubicBezTo>
                  <a:pt x="140" y="1014"/>
                  <a:pt x="146" y="1022"/>
                  <a:pt x="152" y="1030"/>
                </a:cubicBezTo>
                <a:cubicBezTo>
                  <a:pt x="154" y="1034"/>
                  <a:pt x="156" y="1034"/>
                  <a:pt x="158" y="1035"/>
                </a:cubicBezTo>
                <a:cubicBezTo>
                  <a:pt x="159" y="1040"/>
                  <a:pt x="167" y="1051"/>
                  <a:pt x="174" y="1061"/>
                </a:cubicBezTo>
                <a:cubicBezTo>
                  <a:pt x="180" y="1075"/>
                  <a:pt x="188" y="1090"/>
                  <a:pt x="193" y="1104"/>
                </a:cubicBezTo>
                <a:cubicBezTo>
                  <a:pt x="196" y="1111"/>
                  <a:pt x="198" y="1118"/>
                  <a:pt x="198" y="1125"/>
                </a:cubicBezTo>
                <a:cubicBezTo>
                  <a:pt x="203" y="1132"/>
                  <a:pt x="203" y="1139"/>
                  <a:pt x="203" y="1145"/>
                </a:cubicBezTo>
                <a:cubicBezTo>
                  <a:pt x="199" y="1148"/>
                  <a:pt x="199" y="1140"/>
                  <a:pt x="199" y="1139"/>
                </a:cubicBezTo>
                <a:close/>
                <a:moveTo>
                  <a:pt x="228" y="1142"/>
                </a:moveTo>
                <a:cubicBezTo>
                  <a:pt x="236" y="1134"/>
                  <a:pt x="246" y="1126"/>
                  <a:pt x="252" y="1118"/>
                </a:cubicBezTo>
                <a:cubicBezTo>
                  <a:pt x="300" y="1093"/>
                  <a:pt x="301" y="1085"/>
                  <a:pt x="309" y="1081"/>
                </a:cubicBezTo>
                <a:cubicBezTo>
                  <a:pt x="462" y="985"/>
                  <a:pt x="471" y="976"/>
                  <a:pt x="485" y="967"/>
                </a:cubicBezTo>
                <a:cubicBezTo>
                  <a:pt x="503" y="945"/>
                  <a:pt x="507" y="947"/>
                  <a:pt x="510" y="941"/>
                </a:cubicBezTo>
                <a:cubicBezTo>
                  <a:pt x="557" y="905"/>
                  <a:pt x="553" y="907"/>
                  <a:pt x="551" y="909"/>
                </a:cubicBezTo>
                <a:cubicBezTo>
                  <a:pt x="517" y="950"/>
                  <a:pt x="499" y="964"/>
                  <a:pt x="486" y="978"/>
                </a:cubicBezTo>
                <a:cubicBezTo>
                  <a:pt x="437" y="1016"/>
                  <a:pt x="427" y="1019"/>
                  <a:pt x="415" y="1030"/>
                </a:cubicBezTo>
                <a:cubicBezTo>
                  <a:pt x="412" y="1032"/>
                  <a:pt x="412" y="1035"/>
                  <a:pt x="411" y="1035"/>
                </a:cubicBezTo>
                <a:cubicBezTo>
                  <a:pt x="371" y="1063"/>
                  <a:pt x="358" y="1069"/>
                  <a:pt x="346" y="1077"/>
                </a:cubicBezTo>
                <a:cubicBezTo>
                  <a:pt x="251" y="1133"/>
                  <a:pt x="244" y="1138"/>
                  <a:pt x="238" y="1142"/>
                </a:cubicBezTo>
                <a:cubicBezTo>
                  <a:pt x="217" y="1159"/>
                  <a:pt x="213" y="1164"/>
                  <a:pt x="208" y="1169"/>
                </a:cubicBezTo>
                <a:close/>
                <a:moveTo>
                  <a:pt x="223" y="1067"/>
                </a:moveTo>
                <a:cubicBezTo>
                  <a:pt x="223" y="1065"/>
                  <a:pt x="223" y="1063"/>
                  <a:pt x="221" y="1061"/>
                </a:cubicBezTo>
                <a:cubicBezTo>
                  <a:pt x="226" y="1059"/>
                  <a:pt x="229" y="1064"/>
                  <a:pt x="223" y="1067"/>
                </a:cubicBezTo>
                <a:close/>
                <a:moveTo>
                  <a:pt x="232" y="1100"/>
                </a:moveTo>
                <a:cubicBezTo>
                  <a:pt x="230" y="1094"/>
                  <a:pt x="242" y="1090"/>
                  <a:pt x="243" y="1085"/>
                </a:cubicBezTo>
                <a:cubicBezTo>
                  <a:pt x="362" y="999"/>
                  <a:pt x="360" y="990"/>
                  <a:pt x="366" y="989"/>
                </a:cubicBezTo>
                <a:cubicBezTo>
                  <a:pt x="390" y="969"/>
                  <a:pt x="398" y="972"/>
                  <a:pt x="400" y="969"/>
                </a:cubicBezTo>
                <a:cubicBezTo>
                  <a:pt x="434" y="942"/>
                  <a:pt x="438" y="946"/>
                  <a:pt x="443" y="940"/>
                </a:cubicBezTo>
                <a:cubicBezTo>
                  <a:pt x="503" y="895"/>
                  <a:pt x="520" y="886"/>
                  <a:pt x="537" y="875"/>
                </a:cubicBezTo>
                <a:cubicBezTo>
                  <a:pt x="594" y="856"/>
                  <a:pt x="595" y="858"/>
                  <a:pt x="592" y="860"/>
                </a:cubicBezTo>
                <a:cubicBezTo>
                  <a:pt x="575" y="865"/>
                  <a:pt x="573" y="867"/>
                  <a:pt x="571" y="865"/>
                </a:cubicBezTo>
                <a:cubicBezTo>
                  <a:pt x="463" y="940"/>
                  <a:pt x="448" y="949"/>
                  <a:pt x="432" y="965"/>
                </a:cubicBezTo>
                <a:cubicBezTo>
                  <a:pt x="322" y="1042"/>
                  <a:pt x="316" y="1041"/>
                  <a:pt x="309" y="1047"/>
                </a:cubicBezTo>
                <a:cubicBezTo>
                  <a:pt x="287" y="1062"/>
                  <a:pt x="287" y="1060"/>
                  <a:pt x="285" y="1062"/>
                </a:cubicBezTo>
                <a:cubicBezTo>
                  <a:pt x="261" y="1080"/>
                  <a:pt x="257" y="1087"/>
                  <a:pt x="255" y="1084"/>
                </a:cubicBezTo>
                <a:close/>
                <a:moveTo>
                  <a:pt x="231" y="1037"/>
                </a:moveTo>
                <a:cubicBezTo>
                  <a:pt x="230" y="1036"/>
                  <a:pt x="229" y="1035"/>
                  <a:pt x="228" y="1034"/>
                </a:cubicBezTo>
                <a:cubicBezTo>
                  <a:pt x="230" y="1033"/>
                  <a:pt x="231" y="1032"/>
                  <a:pt x="232" y="1032"/>
                </a:cubicBezTo>
                <a:cubicBezTo>
                  <a:pt x="232" y="1033"/>
                  <a:pt x="233" y="1034"/>
                  <a:pt x="234" y="1035"/>
                </a:cubicBezTo>
                <a:cubicBezTo>
                  <a:pt x="233" y="1036"/>
                  <a:pt x="232" y="1036"/>
                  <a:pt x="231" y="1037"/>
                </a:cubicBezTo>
                <a:close/>
                <a:moveTo>
                  <a:pt x="269" y="855"/>
                </a:moveTo>
                <a:cubicBezTo>
                  <a:pt x="270" y="855"/>
                  <a:pt x="267" y="849"/>
                  <a:pt x="267" y="849"/>
                </a:cubicBezTo>
                <a:cubicBezTo>
                  <a:pt x="269" y="847"/>
                  <a:pt x="275" y="856"/>
                  <a:pt x="269" y="855"/>
                </a:cubicBezTo>
                <a:close/>
                <a:moveTo>
                  <a:pt x="301" y="886"/>
                </a:moveTo>
                <a:cubicBezTo>
                  <a:pt x="298" y="882"/>
                  <a:pt x="298" y="880"/>
                  <a:pt x="302" y="877"/>
                </a:cubicBezTo>
                <a:cubicBezTo>
                  <a:pt x="305" y="881"/>
                  <a:pt x="305" y="884"/>
                  <a:pt x="301" y="886"/>
                </a:cubicBezTo>
                <a:close/>
                <a:moveTo>
                  <a:pt x="301" y="817"/>
                </a:moveTo>
                <a:cubicBezTo>
                  <a:pt x="301" y="815"/>
                  <a:pt x="302" y="814"/>
                  <a:pt x="301" y="812"/>
                </a:cubicBezTo>
                <a:cubicBezTo>
                  <a:pt x="300" y="808"/>
                  <a:pt x="305" y="812"/>
                  <a:pt x="303" y="813"/>
                </a:cubicBezTo>
                <a:cubicBezTo>
                  <a:pt x="305" y="816"/>
                  <a:pt x="303" y="818"/>
                  <a:pt x="306" y="821"/>
                </a:cubicBezTo>
                <a:cubicBezTo>
                  <a:pt x="305" y="825"/>
                  <a:pt x="306" y="829"/>
                  <a:pt x="308" y="834"/>
                </a:cubicBezTo>
                <a:cubicBezTo>
                  <a:pt x="300" y="833"/>
                  <a:pt x="306" y="822"/>
                  <a:pt x="301" y="817"/>
                </a:cubicBezTo>
                <a:close/>
                <a:moveTo>
                  <a:pt x="481" y="717"/>
                </a:moveTo>
                <a:cubicBezTo>
                  <a:pt x="482" y="721"/>
                  <a:pt x="472" y="722"/>
                  <a:pt x="468" y="723"/>
                </a:cubicBezTo>
                <a:cubicBezTo>
                  <a:pt x="467" y="719"/>
                  <a:pt x="478" y="718"/>
                  <a:pt x="481" y="717"/>
                </a:cubicBezTo>
                <a:close/>
                <a:moveTo>
                  <a:pt x="463" y="722"/>
                </a:moveTo>
                <a:cubicBezTo>
                  <a:pt x="465" y="726"/>
                  <a:pt x="456" y="728"/>
                  <a:pt x="455" y="728"/>
                </a:cubicBezTo>
                <a:cubicBezTo>
                  <a:pt x="452" y="724"/>
                  <a:pt x="461" y="722"/>
                  <a:pt x="463" y="722"/>
                </a:cubicBezTo>
                <a:close/>
                <a:moveTo>
                  <a:pt x="356" y="782"/>
                </a:moveTo>
                <a:cubicBezTo>
                  <a:pt x="358" y="781"/>
                  <a:pt x="359" y="780"/>
                  <a:pt x="361" y="778"/>
                </a:cubicBezTo>
                <a:cubicBezTo>
                  <a:pt x="368" y="777"/>
                  <a:pt x="358" y="783"/>
                  <a:pt x="356" y="785"/>
                </a:cubicBezTo>
                <a:cubicBezTo>
                  <a:pt x="353" y="786"/>
                  <a:pt x="354" y="783"/>
                  <a:pt x="356" y="782"/>
                </a:cubicBezTo>
                <a:close/>
                <a:moveTo>
                  <a:pt x="393" y="618"/>
                </a:moveTo>
                <a:cubicBezTo>
                  <a:pt x="387" y="621"/>
                  <a:pt x="392" y="614"/>
                  <a:pt x="388" y="612"/>
                </a:cubicBezTo>
                <a:cubicBezTo>
                  <a:pt x="392" y="609"/>
                  <a:pt x="392" y="617"/>
                  <a:pt x="393" y="618"/>
                </a:cubicBezTo>
                <a:close/>
                <a:moveTo>
                  <a:pt x="407" y="682"/>
                </a:moveTo>
                <a:cubicBezTo>
                  <a:pt x="410" y="678"/>
                  <a:pt x="412" y="674"/>
                  <a:pt x="418" y="671"/>
                </a:cubicBezTo>
                <a:cubicBezTo>
                  <a:pt x="450" y="660"/>
                  <a:pt x="454" y="654"/>
                  <a:pt x="457" y="653"/>
                </a:cubicBezTo>
                <a:cubicBezTo>
                  <a:pt x="483" y="644"/>
                  <a:pt x="490" y="641"/>
                  <a:pt x="496" y="639"/>
                </a:cubicBezTo>
                <a:cubicBezTo>
                  <a:pt x="536" y="628"/>
                  <a:pt x="539" y="625"/>
                  <a:pt x="543" y="625"/>
                </a:cubicBezTo>
                <a:cubicBezTo>
                  <a:pt x="574" y="618"/>
                  <a:pt x="580" y="613"/>
                  <a:pt x="586" y="614"/>
                </a:cubicBezTo>
                <a:cubicBezTo>
                  <a:pt x="673" y="563"/>
                  <a:pt x="672" y="564"/>
                  <a:pt x="671" y="565"/>
                </a:cubicBezTo>
                <a:cubicBezTo>
                  <a:pt x="622" y="601"/>
                  <a:pt x="616" y="610"/>
                  <a:pt x="597" y="618"/>
                </a:cubicBezTo>
                <a:cubicBezTo>
                  <a:pt x="544" y="639"/>
                  <a:pt x="541" y="643"/>
                  <a:pt x="537" y="644"/>
                </a:cubicBezTo>
                <a:cubicBezTo>
                  <a:pt x="519" y="649"/>
                  <a:pt x="512" y="654"/>
                  <a:pt x="505" y="655"/>
                </a:cubicBezTo>
                <a:cubicBezTo>
                  <a:pt x="445" y="679"/>
                  <a:pt x="427" y="685"/>
                  <a:pt x="408" y="693"/>
                </a:cubicBezTo>
                <a:cubicBezTo>
                  <a:pt x="383" y="709"/>
                  <a:pt x="384" y="706"/>
                  <a:pt x="383" y="704"/>
                </a:cubicBezTo>
                <a:cubicBezTo>
                  <a:pt x="397" y="688"/>
                  <a:pt x="401" y="686"/>
                  <a:pt x="403" y="684"/>
                </a:cubicBezTo>
                <a:close/>
                <a:moveTo>
                  <a:pt x="532" y="454"/>
                </a:moveTo>
                <a:cubicBezTo>
                  <a:pt x="532" y="450"/>
                  <a:pt x="531" y="447"/>
                  <a:pt x="535" y="444"/>
                </a:cubicBezTo>
                <a:cubicBezTo>
                  <a:pt x="538" y="448"/>
                  <a:pt x="536" y="451"/>
                  <a:pt x="532" y="454"/>
                </a:cubicBezTo>
                <a:close/>
                <a:moveTo>
                  <a:pt x="627" y="333"/>
                </a:moveTo>
                <a:cubicBezTo>
                  <a:pt x="626" y="331"/>
                  <a:pt x="628" y="329"/>
                  <a:pt x="627" y="326"/>
                </a:cubicBezTo>
                <a:cubicBezTo>
                  <a:pt x="631" y="324"/>
                  <a:pt x="631" y="332"/>
                  <a:pt x="627" y="333"/>
                </a:cubicBezTo>
                <a:close/>
                <a:moveTo>
                  <a:pt x="722" y="53"/>
                </a:moveTo>
                <a:cubicBezTo>
                  <a:pt x="723" y="56"/>
                  <a:pt x="721" y="59"/>
                  <a:pt x="718" y="61"/>
                </a:cubicBezTo>
                <a:cubicBezTo>
                  <a:pt x="713" y="58"/>
                  <a:pt x="719" y="56"/>
                  <a:pt x="722" y="53"/>
                </a:cubicBezTo>
                <a:close/>
                <a:moveTo>
                  <a:pt x="670" y="251"/>
                </a:moveTo>
                <a:cubicBezTo>
                  <a:pt x="668" y="255"/>
                  <a:pt x="668" y="260"/>
                  <a:pt x="668" y="264"/>
                </a:cubicBezTo>
                <a:cubicBezTo>
                  <a:pt x="664" y="281"/>
                  <a:pt x="657" y="284"/>
                  <a:pt x="658" y="289"/>
                </a:cubicBezTo>
                <a:cubicBezTo>
                  <a:pt x="652" y="296"/>
                  <a:pt x="652" y="292"/>
                  <a:pt x="653" y="288"/>
                </a:cubicBezTo>
                <a:cubicBezTo>
                  <a:pt x="661" y="245"/>
                  <a:pt x="661" y="237"/>
                  <a:pt x="665" y="230"/>
                </a:cubicBezTo>
                <a:cubicBezTo>
                  <a:pt x="666" y="215"/>
                  <a:pt x="662" y="210"/>
                  <a:pt x="666" y="207"/>
                </a:cubicBezTo>
                <a:cubicBezTo>
                  <a:pt x="670" y="171"/>
                  <a:pt x="675" y="168"/>
                  <a:pt x="674" y="164"/>
                </a:cubicBezTo>
                <a:cubicBezTo>
                  <a:pt x="679" y="136"/>
                  <a:pt x="684" y="129"/>
                  <a:pt x="685" y="122"/>
                </a:cubicBezTo>
                <a:cubicBezTo>
                  <a:pt x="704" y="89"/>
                  <a:pt x="704" y="75"/>
                  <a:pt x="716" y="63"/>
                </a:cubicBezTo>
                <a:cubicBezTo>
                  <a:pt x="709" y="86"/>
                  <a:pt x="708" y="91"/>
                  <a:pt x="704" y="96"/>
                </a:cubicBezTo>
                <a:cubicBezTo>
                  <a:pt x="684" y="166"/>
                  <a:pt x="687" y="171"/>
                  <a:pt x="684" y="174"/>
                </a:cubicBezTo>
                <a:cubicBezTo>
                  <a:pt x="678" y="204"/>
                  <a:pt x="677" y="208"/>
                  <a:pt x="678" y="213"/>
                </a:cubicBezTo>
                <a:cubicBezTo>
                  <a:pt x="672" y="242"/>
                  <a:pt x="669" y="246"/>
                  <a:pt x="670" y="251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  <a:alpha val="50000"/>
            </a:schemeClr>
          </a:solidFill>
          <a:ln>
            <a:noFill/>
          </a:ln>
        </p:spPr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476488" y="1503907"/>
            <a:ext cx="3227715" cy="1687924"/>
          </a:xfrm>
        </p:spPr>
        <p:txBody>
          <a:bodyPr rtlCol="0" anchor="b">
            <a:normAutofit/>
          </a:bodyPr>
          <a:lstStyle>
            <a:lvl1pPr>
              <a:lnSpc>
                <a:spcPct val="104000"/>
              </a:lnSpc>
              <a:defRPr sz="3400"/>
            </a:lvl1pPr>
          </a:lstStyle>
          <a:p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87730" y="441414"/>
            <a:ext cx="7597040" cy="5654586"/>
          </a:xfrm>
        </p:spPr>
        <p:txBody>
          <a:bodyPr rtlCol="0"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ru-RU" noProof="1"/>
              <a:t>Образец текста</a:t>
            </a:r>
          </a:p>
          <a:p>
            <a:pPr lvl="1"/>
            <a:r>
              <a:rPr lang="ru-RU" noProof="1"/>
              <a:t>Второй уровень</a:t>
            </a:r>
          </a:p>
          <a:p>
            <a:pPr lvl="2"/>
            <a:r>
              <a:rPr lang="ru-RU" noProof="1"/>
              <a:t>Третий уровень</a:t>
            </a:r>
          </a:p>
          <a:p>
            <a:pPr lvl="3"/>
            <a:r>
              <a:rPr lang="ru-RU" noProof="1"/>
              <a:t>Четвертый уровень</a:t>
            </a:r>
          </a:p>
          <a:p>
            <a:pPr lvl="4"/>
            <a:r>
              <a:rPr lang="ru-RU" noProof="1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476488" y="3223803"/>
            <a:ext cx="3227715" cy="2872197"/>
          </a:xfrm>
        </p:spPr>
        <p:txBody>
          <a:bodyPr rtlCol="0"/>
          <a:lstStyle>
            <a:lvl1pPr marL="0" indent="0">
              <a:spcBef>
                <a:spcPts val="14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noProof="1"/>
              <a:t>Образец текста</a:t>
            </a:r>
          </a:p>
        </p:txBody>
      </p:sp>
      <p:sp>
        <p:nvSpPr>
          <p:cNvPr id="6" name="Дата 4"/>
          <p:cNvSpPr>
            <a:spLocks noGrp="1"/>
          </p:cNvSpPr>
          <p:nvPr>
            <p:ph type="dt" sz="half" idx="10"/>
          </p:nvPr>
        </p:nvSpPr>
        <p:spPr>
          <a:xfrm>
            <a:off x="8477250" y="6286500"/>
            <a:ext cx="3227388" cy="365125"/>
          </a:xfrm>
        </p:spPr>
        <p:txBody>
          <a:bodyPr/>
          <a:lstStyle>
            <a:lvl1pPr algn="l">
              <a:defRPr smtClean="0"/>
            </a:lvl1pPr>
          </a:lstStyle>
          <a:p>
            <a:pPr>
              <a:defRPr/>
            </a:pPr>
            <a:fld id="{142A2794-8A03-409E-B467-822D2267CED6}" type="datetime1">
              <a:rPr lang="ru-RU"/>
              <a:pPr>
                <a:defRPr/>
              </a:pPr>
              <a:t>06.09.2024</a:t>
            </a:fld>
            <a:endParaRPr lang="ru-RU"/>
          </a:p>
        </p:txBody>
      </p:sp>
      <p:sp>
        <p:nvSpPr>
          <p:cNvPr id="7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487363" y="6286500"/>
            <a:ext cx="7597775" cy="365125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8477250" y="373063"/>
            <a:ext cx="3227388" cy="817562"/>
          </a:xfrm>
        </p:spPr>
        <p:txBody>
          <a:bodyPr anchor="t"/>
          <a:lstStyle>
            <a:lvl1pPr algn="l">
              <a:defRPr sz="4400" dirty="0" smtClean="0"/>
            </a:lvl1pPr>
          </a:lstStyle>
          <a:p>
            <a:pPr>
              <a:defRPr/>
            </a:pPr>
            <a:fld id="{4E065773-8DE5-449F-9B0A-9D98C8DDC62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олилиния 15"/>
          <p:cNvSpPr>
            <a:spLocks noEditPoints="1"/>
          </p:cNvSpPr>
          <p:nvPr/>
        </p:nvSpPr>
        <p:spPr bwMode="auto">
          <a:xfrm rot="2047334" flipH="1">
            <a:off x="8572500" y="454025"/>
            <a:ext cx="3409950" cy="5856288"/>
          </a:xfrm>
          <a:custGeom>
            <a:avLst/>
            <a:gdLst/>
            <a:ahLst/>
            <a:cxnLst/>
            <a:rect l="0" t="0" r="r" b="b"/>
            <a:pathLst>
              <a:path w="869" h="1495">
                <a:moveTo>
                  <a:pt x="865" y="156"/>
                </a:moveTo>
                <a:cubicBezTo>
                  <a:pt x="856" y="165"/>
                  <a:pt x="851" y="173"/>
                  <a:pt x="844" y="182"/>
                </a:cubicBezTo>
                <a:cubicBezTo>
                  <a:pt x="804" y="216"/>
                  <a:pt x="802" y="216"/>
                  <a:pt x="800" y="216"/>
                </a:cubicBezTo>
                <a:cubicBezTo>
                  <a:pt x="775" y="232"/>
                  <a:pt x="768" y="237"/>
                  <a:pt x="760" y="239"/>
                </a:cubicBezTo>
                <a:cubicBezTo>
                  <a:pt x="699" y="279"/>
                  <a:pt x="696" y="275"/>
                  <a:pt x="693" y="278"/>
                </a:cubicBezTo>
                <a:cubicBezTo>
                  <a:pt x="706" y="270"/>
                  <a:pt x="707" y="266"/>
                  <a:pt x="714" y="263"/>
                </a:cubicBezTo>
                <a:cubicBezTo>
                  <a:pt x="766" y="230"/>
                  <a:pt x="774" y="225"/>
                  <a:pt x="782" y="219"/>
                </a:cubicBezTo>
                <a:cubicBezTo>
                  <a:pt x="830" y="181"/>
                  <a:pt x="830" y="177"/>
                  <a:pt x="834" y="174"/>
                </a:cubicBezTo>
                <a:cubicBezTo>
                  <a:pt x="831" y="170"/>
                  <a:pt x="831" y="178"/>
                  <a:pt x="827" y="175"/>
                </a:cubicBezTo>
                <a:cubicBezTo>
                  <a:pt x="792" y="205"/>
                  <a:pt x="784" y="209"/>
                  <a:pt x="783" y="213"/>
                </a:cubicBezTo>
                <a:cubicBezTo>
                  <a:pt x="763" y="227"/>
                  <a:pt x="760" y="223"/>
                  <a:pt x="757" y="227"/>
                </a:cubicBezTo>
                <a:cubicBezTo>
                  <a:pt x="776" y="212"/>
                  <a:pt x="774" y="208"/>
                  <a:pt x="780" y="206"/>
                </a:cubicBezTo>
                <a:cubicBezTo>
                  <a:pt x="824" y="164"/>
                  <a:pt x="830" y="160"/>
                  <a:pt x="833" y="155"/>
                </a:cubicBezTo>
                <a:cubicBezTo>
                  <a:pt x="806" y="176"/>
                  <a:pt x="797" y="184"/>
                  <a:pt x="788" y="193"/>
                </a:cubicBezTo>
                <a:cubicBezTo>
                  <a:pt x="731" y="226"/>
                  <a:pt x="724" y="237"/>
                  <a:pt x="720" y="234"/>
                </a:cubicBezTo>
                <a:cubicBezTo>
                  <a:pt x="766" y="194"/>
                  <a:pt x="786" y="180"/>
                  <a:pt x="803" y="159"/>
                </a:cubicBezTo>
                <a:cubicBezTo>
                  <a:pt x="785" y="170"/>
                  <a:pt x="775" y="180"/>
                  <a:pt x="763" y="188"/>
                </a:cubicBezTo>
                <a:cubicBezTo>
                  <a:pt x="736" y="208"/>
                  <a:pt x="735" y="202"/>
                  <a:pt x="737" y="200"/>
                </a:cubicBezTo>
                <a:cubicBezTo>
                  <a:pt x="749" y="181"/>
                  <a:pt x="754" y="177"/>
                  <a:pt x="756" y="172"/>
                </a:cubicBezTo>
                <a:cubicBezTo>
                  <a:pt x="787" y="134"/>
                  <a:pt x="791" y="136"/>
                  <a:pt x="790" y="130"/>
                </a:cubicBezTo>
                <a:cubicBezTo>
                  <a:pt x="769" y="150"/>
                  <a:pt x="765" y="152"/>
                  <a:pt x="766" y="155"/>
                </a:cubicBezTo>
                <a:cubicBezTo>
                  <a:pt x="746" y="174"/>
                  <a:pt x="746" y="170"/>
                  <a:pt x="746" y="169"/>
                </a:cubicBezTo>
                <a:cubicBezTo>
                  <a:pt x="748" y="164"/>
                  <a:pt x="752" y="160"/>
                  <a:pt x="752" y="160"/>
                </a:cubicBezTo>
                <a:cubicBezTo>
                  <a:pt x="764" y="139"/>
                  <a:pt x="770" y="129"/>
                  <a:pt x="777" y="119"/>
                </a:cubicBezTo>
                <a:cubicBezTo>
                  <a:pt x="800" y="82"/>
                  <a:pt x="812" y="81"/>
                  <a:pt x="808" y="77"/>
                </a:cubicBezTo>
                <a:cubicBezTo>
                  <a:pt x="770" y="123"/>
                  <a:pt x="765" y="125"/>
                  <a:pt x="763" y="127"/>
                </a:cubicBezTo>
                <a:cubicBezTo>
                  <a:pt x="747" y="156"/>
                  <a:pt x="743" y="161"/>
                  <a:pt x="740" y="166"/>
                </a:cubicBezTo>
                <a:cubicBezTo>
                  <a:pt x="744" y="144"/>
                  <a:pt x="749" y="134"/>
                  <a:pt x="753" y="124"/>
                </a:cubicBezTo>
                <a:cubicBezTo>
                  <a:pt x="782" y="79"/>
                  <a:pt x="781" y="77"/>
                  <a:pt x="784" y="75"/>
                </a:cubicBezTo>
                <a:cubicBezTo>
                  <a:pt x="769" y="89"/>
                  <a:pt x="765" y="92"/>
                  <a:pt x="765" y="96"/>
                </a:cubicBezTo>
                <a:cubicBezTo>
                  <a:pt x="728" y="162"/>
                  <a:pt x="722" y="177"/>
                  <a:pt x="718" y="191"/>
                </a:cubicBezTo>
                <a:cubicBezTo>
                  <a:pt x="710" y="205"/>
                  <a:pt x="719" y="210"/>
                  <a:pt x="712" y="213"/>
                </a:cubicBezTo>
                <a:cubicBezTo>
                  <a:pt x="703" y="240"/>
                  <a:pt x="708" y="247"/>
                  <a:pt x="697" y="251"/>
                </a:cubicBezTo>
                <a:cubicBezTo>
                  <a:pt x="699" y="232"/>
                  <a:pt x="702" y="230"/>
                  <a:pt x="701" y="228"/>
                </a:cubicBezTo>
                <a:cubicBezTo>
                  <a:pt x="714" y="177"/>
                  <a:pt x="714" y="170"/>
                  <a:pt x="714" y="162"/>
                </a:cubicBezTo>
                <a:cubicBezTo>
                  <a:pt x="735" y="103"/>
                  <a:pt x="740" y="88"/>
                  <a:pt x="749" y="73"/>
                </a:cubicBezTo>
                <a:cubicBezTo>
                  <a:pt x="757" y="53"/>
                  <a:pt x="753" y="62"/>
                  <a:pt x="744" y="70"/>
                </a:cubicBezTo>
                <a:cubicBezTo>
                  <a:pt x="727" y="107"/>
                  <a:pt x="722" y="112"/>
                  <a:pt x="722" y="118"/>
                </a:cubicBezTo>
                <a:cubicBezTo>
                  <a:pt x="706" y="172"/>
                  <a:pt x="705" y="175"/>
                  <a:pt x="703" y="177"/>
                </a:cubicBezTo>
                <a:cubicBezTo>
                  <a:pt x="696" y="206"/>
                  <a:pt x="696" y="209"/>
                  <a:pt x="696" y="212"/>
                </a:cubicBezTo>
                <a:cubicBezTo>
                  <a:pt x="687" y="247"/>
                  <a:pt x="685" y="253"/>
                  <a:pt x="684" y="260"/>
                </a:cubicBezTo>
                <a:cubicBezTo>
                  <a:pt x="671" y="275"/>
                  <a:pt x="673" y="272"/>
                  <a:pt x="677" y="270"/>
                </a:cubicBezTo>
                <a:cubicBezTo>
                  <a:pt x="682" y="240"/>
                  <a:pt x="681" y="234"/>
                  <a:pt x="684" y="229"/>
                </a:cubicBezTo>
                <a:cubicBezTo>
                  <a:pt x="694" y="189"/>
                  <a:pt x="690" y="182"/>
                  <a:pt x="693" y="177"/>
                </a:cubicBezTo>
                <a:cubicBezTo>
                  <a:pt x="706" y="119"/>
                  <a:pt x="707" y="113"/>
                  <a:pt x="709" y="107"/>
                </a:cubicBezTo>
                <a:cubicBezTo>
                  <a:pt x="721" y="64"/>
                  <a:pt x="727" y="59"/>
                  <a:pt x="729" y="53"/>
                </a:cubicBezTo>
                <a:cubicBezTo>
                  <a:pt x="751" y="15"/>
                  <a:pt x="760" y="13"/>
                  <a:pt x="759" y="10"/>
                </a:cubicBezTo>
                <a:cubicBezTo>
                  <a:pt x="752" y="12"/>
                  <a:pt x="750" y="14"/>
                  <a:pt x="749" y="17"/>
                </a:cubicBezTo>
                <a:cubicBezTo>
                  <a:pt x="722" y="50"/>
                  <a:pt x="719" y="46"/>
                  <a:pt x="715" y="51"/>
                </a:cubicBezTo>
                <a:cubicBezTo>
                  <a:pt x="696" y="86"/>
                  <a:pt x="689" y="94"/>
                  <a:pt x="687" y="103"/>
                </a:cubicBezTo>
                <a:cubicBezTo>
                  <a:pt x="667" y="145"/>
                  <a:pt x="670" y="146"/>
                  <a:pt x="670" y="148"/>
                </a:cubicBezTo>
                <a:cubicBezTo>
                  <a:pt x="662" y="166"/>
                  <a:pt x="660" y="175"/>
                  <a:pt x="659" y="185"/>
                </a:cubicBezTo>
                <a:cubicBezTo>
                  <a:pt x="655" y="217"/>
                  <a:pt x="655" y="222"/>
                  <a:pt x="653" y="226"/>
                </a:cubicBezTo>
                <a:cubicBezTo>
                  <a:pt x="646" y="259"/>
                  <a:pt x="650" y="265"/>
                  <a:pt x="650" y="270"/>
                </a:cubicBezTo>
                <a:cubicBezTo>
                  <a:pt x="632" y="316"/>
                  <a:pt x="637" y="319"/>
                  <a:pt x="630" y="321"/>
                </a:cubicBezTo>
                <a:cubicBezTo>
                  <a:pt x="630" y="285"/>
                  <a:pt x="633" y="283"/>
                  <a:pt x="633" y="280"/>
                </a:cubicBezTo>
                <a:cubicBezTo>
                  <a:pt x="637" y="248"/>
                  <a:pt x="637" y="243"/>
                  <a:pt x="639" y="238"/>
                </a:cubicBezTo>
                <a:cubicBezTo>
                  <a:pt x="639" y="222"/>
                  <a:pt x="641" y="220"/>
                  <a:pt x="641" y="217"/>
                </a:cubicBezTo>
                <a:cubicBezTo>
                  <a:pt x="649" y="175"/>
                  <a:pt x="652" y="166"/>
                  <a:pt x="654" y="157"/>
                </a:cubicBezTo>
                <a:cubicBezTo>
                  <a:pt x="673" y="112"/>
                  <a:pt x="670" y="107"/>
                  <a:pt x="677" y="103"/>
                </a:cubicBezTo>
                <a:cubicBezTo>
                  <a:pt x="690" y="65"/>
                  <a:pt x="699" y="63"/>
                  <a:pt x="694" y="59"/>
                </a:cubicBezTo>
                <a:cubicBezTo>
                  <a:pt x="663" y="118"/>
                  <a:pt x="658" y="124"/>
                  <a:pt x="654" y="130"/>
                </a:cubicBezTo>
                <a:cubicBezTo>
                  <a:pt x="644" y="160"/>
                  <a:pt x="640" y="163"/>
                  <a:pt x="644" y="166"/>
                </a:cubicBezTo>
                <a:cubicBezTo>
                  <a:pt x="632" y="198"/>
                  <a:pt x="638" y="202"/>
                  <a:pt x="632" y="204"/>
                </a:cubicBezTo>
                <a:cubicBezTo>
                  <a:pt x="630" y="226"/>
                  <a:pt x="628" y="229"/>
                  <a:pt x="630" y="233"/>
                </a:cubicBezTo>
                <a:cubicBezTo>
                  <a:pt x="624" y="286"/>
                  <a:pt x="621" y="292"/>
                  <a:pt x="621" y="298"/>
                </a:cubicBezTo>
                <a:cubicBezTo>
                  <a:pt x="622" y="314"/>
                  <a:pt x="617" y="316"/>
                  <a:pt x="621" y="318"/>
                </a:cubicBezTo>
                <a:cubicBezTo>
                  <a:pt x="615" y="341"/>
                  <a:pt x="613" y="344"/>
                  <a:pt x="612" y="347"/>
                </a:cubicBezTo>
                <a:cubicBezTo>
                  <a:pt x="610" y="337"/>
                  <a:pt x="612" y="332"/>
                  <a:pt x="615" y="327"/>
                </a:cubicBezTo>
                <a:cubicBezTo>
                  <a:pt x="612" y="290"/>
                  <a:pt x="621" y="286"/>
                  <a:pt x="616" y="280"/>
                </a:cubicBezTo>
                <a:cubicBezTo>
                  <a:pt x="615" y="259"/>
                  <a:pt x="621" y="255"/>
                  <a:pt x="620" y="250"/>
                </a:cubicBezTo>
                <a:cubicBezTo>
                  <a:pt x="624" y="201"/>
                  <a:pt x="625" y="198"/>
                  <a:pt x="626" y="196"/>
                </a:cubicBezTo>
                <a:cubicBezTo>
                  <a:pt x="635" y="171"/>
                  <a:pt x="633" y="168"/>
                  <a:pt x="634" y="166"/>
                </a:cubicBezTo>
                <a:cubicBezTo>
                  <a:pt x="642" y="141"/>
                  <a:pt x="642" y="139"/>
                  <a:pt x="642" y="136"/>
                </a:cubicBezTo>
                <a:cubicBezTo>
                  <a:pt x="655" y="109"/>
                  <a:pt x="657" y="104"/>
                  <a:pt x="662" y="99"/>
                </a:cubicBezTo>
                <a:cubicBezTo>
                  <a:pt x="645" y="113"/>
                  <a:pt x="645" y="122"/>
                  <a:pt x="637" y="130"/>
                </a:cubicBezTo>
                <a:cubicBezTo>
                  <a:pt x="617" y="197"/>
                  <a:pt x="614" y="202"/>
                  <a:pt x="614" y="207"/>
                </a:cubicBezTo>
                <a:cubicBezTo>
                  <a:pt x="613" y="227"/>
                  <a:pt x="609" y="228"/>
                  <a:pt x="612" y="231"/>
                </a:cubicBezTo>
                <a:cubicBezTo>
                  <a:pt x="612" y="251"/>
                  <a:pt x="612" y="254"/>
                  <a:pt x="608" y="256"/>
                </a:cubicBezTo>
                <a:cubicBezTo>
                  <a:pt x="608" y="278"/>
                  <a:pt x="607" y="283"/>
                  <a:pt x="607" y="289"/>
                </a:cubicBezTo>
                <a:cubicBezTo>
                  <a:pt x="595" y="363"/>
                  <a:pt x="592" y="374"/>
                  <a:pt x="587" y="384"/>
                </a:cubicBezTo>
                <a:cubicBezTo>
                  <a:pt x="589" y="326"/>
                  <a:pt x="592" y="323"/>
                  <a:pt x="592" y="319"/>
                </a:cubicBezTo>
                <a:cubicBezTo>
                  <a:pt x="594" y="243"/>
                  <a:pt x="593" y="240"/>
                  <a:pt x="594" y="237"/>
                </a:cubicBezTo>
                <a:cubicBezTo>
                  <a:pt x="597" y="223"/>
                  <a:pt x="596" y="219"/>
                  <a:pt x="596" y="216"/>
                </a:cubicBezTo>
                <a:cubicBezTo>
                  <a:pt x="608" y="177"/>
                  <a:pt x="610" y="170"/>
                  <a:pt x="614" y="163"/>
                </a:cubicBezTo>
                <a:cubicBezTo>
                  <a:pt x="624" y="125"/>
                  <a:pt x="623" y="130"/>
                  <a:pt x="621" y="134"/>
                </a:cubicBezTo>
                <a:cubicBezTo>
                  <a:pt x="598" y="185"/>
                  <a:pt x="595" y="190"/>
                  <a:pt x="594" y="195"/>
                </a:cubicBezTo>
                <a:cubicBezTo>
                  <a:pt x="583" y="227"/>
                  <a:pt x="590" y="232"/>
                  <a:pt x="586" y="235"/>
                </a:cubicBezTo>
                <a:cubicBezTo>
                  <a:pt x="585" y="269"/>
                  <a:pt x="583" y="276"/>
                  <a:pt x="584" y="284"/>
                </a:cubicBezTo>
                <a:cubicBezTo>
                  <a:pt x="583" y="334"/>
                  <a:pt x="581" y="338"/>
                  <a:pt x="584" y="342"/>
                </a:cubicBezTo>
                <a:cubicBezTo>
                  <a:pt x="578" y="377"/>
                  <a:pt x="579" y="381"/>
                  <a:pt x="575" y="384"/>
                </a:cubicBezTo>
                <a:cubicBezTo>
                  <a:pt x="572" y="368"/>
                  <a:pt x="578" y="365"/>
                  <a:pt x="575" y="361"/>
                </a:cubicBezTo>
                <a:cubicBezTo>
                  <a:pt x="580" y="316"/>
                  <a:pt x="571" y="307"/>
                  <a:pt x="578" y="300"/>
                </a:cubicBezTo>
                <a:cubicBezTo>
                  <a:pt x="572" y="220"/>
                  <a:pt x="574" y="213"/>
                  <a:pt x="573" y="205"/>
                </a:cubicBezTo>
                <a:cubicBezTo>
                  <a:pt x="581" y="177"/>
                  <a:pt x="576" y="169"/>
                  <a:pt x="580" y="163"/>
                </a:cubicBezTo>
                <a:cubicBezTo>
                  <a:pt x="594" y="117"/>
                  <a:pt x="601" y="111"/>
                  <a:pt x="598" y="103"/>
                </a:cubicBezTo>
                <a:cubicBezTo>
                  <a:pt x="577" y="151"/>
                  <a:pt x="576" y="154"/>
                  <a:pt x="573" y="156"/>
                </a:cubicBezTo>
                <a:cubicBezTo>
                  <a:pt x="562" y="241"/>
                  <a:pt x="563" y="252"/>
                  <a:pt x="564" y="263"/>
                </a:cubicBezTo>
                <a:cubicBezTo>
                  <a:pt x="569" y="302"/>
                  <a:pt x="564" y="307"/>
                  <a:pt x="568" y="312"/>
                </a:cubicBezTo>
                <a:cubicBezTo>
                  <a:pt x="566" y="341"/>
                  <a:pt x="565" y="352"/>
                  <a:pt x="568" y="364"/>
                </a:cubicBezTo>
                <a:cubicBezTo>
                  <a:pt x="553" y="423"/>
                  <a:pt x="553" y="420"/>
                  <a:pt x="555" y="417"/>
                </a:cubicBezTo>
                <a:cubicBezTo>
                  <a:pt x="556" y="394"/>
                  <a:pt x="560" y="392"/>
                  <a:pt x="558" y="388"/>
                </a:cubicBezTo>
                <a:cubicBezTo>
                  <a:pt x="561" y="333"/>
                  <a:pt x="563" y="331"/>
                  <a:pt x="562" y="329"/>
                </a:cubicBezTo>
                <a:cubicBezTo>
                  <a:pt x="559" y="274"/>
                  <a:pt x="553" y="255"/>
                  <a:pt x="554" y="236"/>
                </a:cubicBezTo>
                <a:cubicBezTo>
                  <a:pt x="554" y="218"/>
                  <a:pt x="555" y="214"/>
                  <a:pt x="554" y="209"/>
                </a:cubicBezTo>
                <a:cubicBezTo>
                  <a:pt x="559" y="193"/>
                  <a:pt x="557" y="190"/>
                  <a:pt x="559" y="188"/>
                </a:cubicBezTo>
                <a:cubicBezTo>
                  <a:pt x="569" y="145"/>
                  <a:pt x="573" y="136"/>
                  <a:pt x="573" y="126"/>
                </a:cubicBezTo>
                <a:cubicBezTo>
                  <a:pt x="557" y="167"/>
                  <a:pt x="554" y="173"/>
                  <a:pt x="555" y="179"/>
                </a:cubicBezTo>
                <a:cubicBezTo>
                  <a:pt x="548" y="204"/>
                  <a:pt x="545" y="211"/>
                  <a:pt x="547" y="219"/>
                </a:cubicBezTo>
                <a:cubicBezTo>
                  <a:pt x="545" y="249"/>
                  <a:pt x="547" y="257"/>
                  <a:pt x="548" y="265"/>
                </a:cubicBezTo>
                <a:cubicBezTo>
                  <a:pt x="553" y="302"/>
                  <a:pt x="551" y="305"/>
                  <a:pt x="550" y="308"/>
                </a:cubicBezTo>
                <a:cubicBezTo>
                  <a:pt x="556" y="350"/>
                  <a:pt x="553" y="352"/>
                  <a:pt x="554" y="354"/>
                </a:cubicBezTo>
                <a:cubicBezTo>
                  <a:pt x="551" y="391"/>
                  <a:pt x="544" y="394"/>
                  <a:pt x="549" y="399"/>
                </a:cubicBezTo>
                <a:cubicBezTo>
                  <a:pt x="548" y="423"/>
                  <a:pt x="541" y="425"/>
                  <a:pt x="543" y="428"/>
                </a:cubicBezTo>
                <a:cubicBezTo>
                  <a:pt x="534" y="435"/>
                  <a:pt x="534" y="428"/>
                  <a:pt x="538" y="422"/>
                </a:cubicBezTo>
                <a:cubicBezTo>
                  <a:pt x="537" y="386"/>
                  <a:pt x="541" y="383"/>
                  <a:pt x="540" y="379"/>
                </a:cubicBezTo>
                <a:cubicBezTo>
                  <a:pt x="538" y="342"/>
                  <a:pt x="537" y="338"/>
                  <a:pt x="538" y="333"/>
                </a:cubicBezTo>
                <a:cubicBezTo>
                  <a:pt x="535" y="297"/>
                  <a:pt x="532" y="288"/>
                  <a:pt x="531" y="280"/>
                </a:cubicBezTo>
                <a:cubicBezTo>
                  <a:pt x="528" y="237"/>
                  <a:pt x="531" y="236"/>
                  <a:pt x="530" y="234"/>
                </a:cubicBezTo>
                <a:cubicBezTo>
                  <a:pt x="531" y="195"/>
                  <a:pt x="535" y="192"/>
                  <a:pt x="534" y="187"/>
                </a:cubicBezTo>
                <a:cubicBezTo>
                  <a:pt x="537" y="169"/>
                  <a:pt x="538" y="165"/>
                  <a:pt x="539" y="161"/>
                </a:cubicBezTo>
                <a:cubicBezTo>
                  <a:pt x="534" y="156"/>
                  <a:pt x="534" y="160"/>
                  <a:pt x="532" y="164"/>
                </a:cubicBezTo>
                <a:cubicBezTo>
                  <a:pt x="527" y="184"/>
                  <a:pt x="527" y="187"/>
                  <a:pt x="528" y="189"/>
                </a:cubicBezTo>
                <a:cubicBezTo>
                  <a:pt x="521" y="228"/>
                  <a:pt x="522" y="230"/>
                  <a:pt x="522" y="232"/>
                </a:cubicBezTo>
                <a:cubicBezTo>
                  <a:pt x="521" y="256"/>
                  <a:pt x="520" y="257"/>
                  <a:pt x="522" y="259"/>
                </a:cubicBezTo>
                <a:cubicBezTo>
                  <a:pt x="527" y="285"/>
                  <a:pt x="520" y="288"/>
                  <a:pt x="524" y="293"/>
                </a:cubicBezTo>
                <a:cubicBezTo>
                  <a:pt x="532" y="343"/>
                  <a:pt x="530" y="351"/>
                  <a:pt x="534" y="361"/>
                </a:cubicBezTo>
                <a:cubicBezTo>
                  <a:pt x="531" y="378"/>
                  <a:pt x="529" y="380"/>
                  <a:pt x="532" y="382"/>
                </a:cubicBezTo>
                <a:cubicBezTo>
                  <a:pt x="530" y="417"/>
                  <a:pt x="530" y="421"/>
                  <a:pt x="528" y="424"/>
                </a:cubicBezTo>
                <a:cubicBezTo>
                  <a:pt x="523" y="442"/>
                  <a:pt x="525" y="445"/>
                  <a:pt x="522" y="444"/>
                </a:cubicBezTo>
                <a:cubicBezTo>
                  <a:pt x="523" y="396"/>
                  <a:pt x="516" y="383"/>
                  <a:pt x="519" y="372"/>
                </a:cubicBezTo>
                <a:cubicBezTo>
                  <a:pt x="517" y="348"/>
                  <a:pt x="514" y="341"/>
                  <a:pt x="515" y="335"/>
                </a:cubicBezTo>
                <a:cubicBezTo>
                  <a:pt x="506" y="291"/>
                  <a:pt x="509" y="286"/>
                  <a:pt x="507" y="280"/>
                </a:cubicBezTo>
                <a:cubicBezTo>
                  <a:pt x="508" y="220"/>
                  <a:pt x="509" y="215"/>
                  <a:pt x="510" y="209"/>
                </a:cubicBezTo>
                <a:cubicBezTo>
                  <a:pt x="513" y="185"/>
                  <a:pt x="512" y="178"/>
                  <a:pt x="516" y="173"/>
                </a:cubicBezTo>
                <a:cubicBezTo>
                  <a:pt x="515" y="159"/>
                  <a:pt x="514" y="162"/>
                  <a:pt x="512" y="164"/>
                </a:cubicBezTo>
                <a:cubicBezTo>
                  <a:pt x="505" y="191"/>
                  <a:pt x="507" y="196"/>
                  <a:pt x="504" y="201"/>
                </a:cubicBezTo>
                <a:cubicBezTo>
                  <a:pt x="500" y="221"/>
                  <a:pt x="502" y="226"/>
                  <a:pt x="501" y="230"/>
                </a:cubicBezTo>
                <a:cubicBezTo>
                  <a:pt x="498" y="248"/>
                  <a:pt x="500" y="251"/>
                  <a:pt x="500" y="253"/>
                </a:cubicBezTo>
                <a:cubicBezTo>
                  <a:pt x="496" y="271"/>
                  <a:pt x="502" y="275"/>
                  <a:pt x="498" y="277"/>
                </a:cubicBezTo>
                <a:cubicBezTo>
                  <a:pt x="497" y="300"/>
                  <a:pt x="497" y="294"/>
                  <a:pt x="497" y="290"/>
                </a:cubicBezTo>
                <a:cubicBezTo>
                  <a:pt x="494" y="271"/>
                  <a:pt x="495" y="268"/>
                  <a:pt x="495" y="266"/>
                </a:cubicBezTo>
                <a:cubicBezTo>
                  <a:pt x="494" y="202"/>
                  <a:pt x="495" y="187"/>
                  <a:pt x="499" y="173"/>
                </a:cubicBezTo>
                <a:cubicBezTo>
                  <a:pt x="501" y="135"/>
                  <a:pt x="510" y="133"/>
                  <a:pt x="503" y="128"/>
                </a:cubicBezTo>
                <a:cubicBezTo>
                  <a:pt x="490" y="173"/>
                  <a:pt x="490" y="178"/>
                  <a:pt x="489" y="183"/>
                </a:cubicBezTo>
                <a:cubicBezTo>
                  <a:pt x="485" y="220"/>
                  <a:pt x="485" y="223"/>
                  <a:pt x="485" y="225"/>
                </a:cubicBezTo>
                <a:cubicBezTo>
                  <a:pt x="484" y="256"/>
                  <a:pt x="483" y="258"/>
                  <a:pt x="486" y="261"/>
                </a:cubicBezTo>
                <a:cubicBezTo>
                  <a:pt x="484" y="277"/>
                  <a:pt x="489" y="280"/>
                  <a:pt x="487" y="282"/>
                </a:cubicBezTo>
                <a:cubicBezTo>
                  <a:pt x="498" y="337"/>
                  <a:pt x="496" y="347"/>
                  <a:pt x="502" y="357"/>
                </a:cubicBezTo>
                <a:cubicBezTo>
                  <a:pt x="506" y="408"/>
                  <a:pt x="505" y="413"/>
                  <a:pt x="503" y="418"/>
                </a:cubicBezTo>
                <a:cubicBezTo>
                  <a:pt x="505" y="450"/>
                  <a:pt x="505" y="453"/>
                  <a:pt x="503" y="455"/>
                </a:cubicBezTo>
                <a:cubicBezTo>
                  <a:pt x="499" y="471"/>
                  <a:pt x="503" y="479"/>
                  <a:pt x="498" y="475"/>
                </a:cubicBezTo>
                <a:cubicBezTo>
                  <a:pt x="493" y="426"/>
                  <a:pt x="495" y="423"/>
                  <a:pt x="495" y="419"/>
                </a:cubicBezTo>
                <a:cubicBezTo>
                  <a:pt x="485" y="375"/>
                  <a:pt x="480" y="366"/>
                  <a:pt x="483" y="359"/>
                </a:cubicBezTo>
                <a:cubicBezTo>
                  <a:pt x="470" y="321"/>
                  <a:pt x="476" y="319"/>
                  <a:pt x="470" y="314"/>
                </a:cubicBezTo>
                <a:cubicBezTo>
                  <a:pt x="459" y="218"/>
                  <a:pt x="466" y="212"/>
                  <a:pt x="462" y="204"/>
                </a:cubicBezTo>
                <a:cubicBezTo>
                  <a:pt x="457" y="195"/>
                  <a:pt x="457" y="204"/>
                  <a:pt x="457" y="213"/>
                </a:cubicBezTo>
                <a:cubicBezTo>
                  <a:pt x="457" y="232"/>
                  <a:pt x="452" y="236"/>
                  <a:pt x="455" y="241"/>
                </a:cubicBezTo>
                <a:cubicBezTo>
                  <a:pt x="454" y="275"/>
                  <a:pt x="459" y="280"/>
                  <a:pt x="456" y="285"/>
                </a:cubicBezTo>
                <a:cubicBezTo>
                  <a:pt x="462" y="317"/>
                  <a:pt x="462" y="322"/>
                  <a:pt x="465" y="327"/>
                </a:cubicBezTo>
                <a:cubicBezTo>
                  <a:pt x="475" y="362"/>
                  <a:pt x="473" y="368"/>
                  <a:pt x="475" y="375"/>
                </a:cubicBezTo>
                <a:cubicBezTo>
                  <a:pt x="478" y="394"/>
                  <a:pt x="483" y="397"/>
                  <a:pt x="481" y="400"/>
                </a:cubicBezTo>
                <a:cubicBezTo>
                  <a:pt x="484" y="436"/>
                  <a:pt x="490" y="444"/>
                  <a:pt x="487" y="449"/>
                </a:cubicBezTo>
                <a:cubicBezTo>
                  <a:pt x="483" y="480"/>
                  <a:pt x="490" y="485"/>
                  <a:pt x="488" y="488"/>
                </a:cubicBezTo>
                <a:cubicBezTo>
                  <a:pt x="483" y="503"/>
                  <a:pt x="485" y="499"/>
                  <a:pt x="485" y="495"/>
                </a:cubicBezTo>
                <a:cubicBezTo>
                  <a:pt x="486" y="464"/>
                  <a:pt x="482" y="459"/>
                  <a:pt x="483" y="454"/>
                </a:cubicBezTo>
                <a:cubicBezTo>
                  <a:pt x="474" y="394"/>
                  <a:pt x="466" y="388"/>
                  <a:pt x="469" y="384"/>
                </a:cubicBezTo>
                <a:cubicBezTo>
                  <a:pt x="462" y="348"/>
                  <a:pt x="459" y="346"/>
                  <a:pt x="457" y="346"/>
                </a:cubicBezTo>
                <a:cubicBezTo>
                  <a:pt x="449" y="328"/>
                  <a:pt x="460" y="322"/>
                  <a:pt x="453" y="324"/>
                </a:cubicBezTo>
                <a:cubicBezTo>
                  <a:pt x="446" y="286"/>
                  <a:pt x="449" y="281"/>
                  <a:pt x="445" y="276"/>
                </a:cubicBezTo>
                <a:cubicBezTo>
                  <a:pt x="449" y="241"/>
                  <a:pt x="443" y="235"/>
                  <a:pt x="444" y="230"/>
                </a:cubicBezTo>
                <a:cubicBezTo>
                  <a:pt x="450" y="210"/>
                  <a:pt x="442" y="203"/>
                  <a:pt x="449" y="199"/>
                </a:cubicBezTo>
                <a:cubicBezTo>
                  <a:pt x="454" y="163"/>
                  <a:pt x="461" y="159"/>
                  <a:pt x="458" y="153"/>
                </a:cubicBezTo>
                <a:cubicBezTo>
                  <a:pt x="444" y="191"/>
                  <a:pt x="439" y="200"/>
                  <a:pt x="440" y="211"/>
                </a:cubicBezTo>
                <a:cubicBezTo>
                  <a:pt x="435" y="250"/>
                  <a:pt x="436" y="261"/>
                  <a:pt x="437" y="271"/>
                </a:cubicBezTo>
                <a:cubicBezTo>
                  <a:pt x="442" y="313"/>
                  <a:pt x="444" y="323"/>
                  <a:pt x="448" y="335"/>
                </a:cubicBezTo>
                <a:cubicBezTo>
                  <a:pt x="458" y="387"/>
                  <a:pt x="461" y="393"/>
                  <a:pt x="460" y="398"/>
                </a:cubicBezTo>
                <a:cubicBezTo>
                  <a:pt x="473" y="464"/>
                  <a:pt x="476" y="471"/>
                  <a:pt x="475" y="477"/>
                </a:cubicBezTo>
                <a:cubicBezTo>
                  <a:pt x="472" y="519"/>
                  <a:pt x="470" y="522"/>
                  <a:pt x="473" y="526"/>
                </a:cubicBezTo>
                <a:cubicBezTo>
                  <a:pt x="466" y="546"/>
                  <a:pt x="465" y="547"/>
                  <a:pt x="465" y="548"/>
                </a:cubicBezTo>
                <a:cubicBezTo>
                  <a:pt x="459" y="507"/>
                  <a:pt x="462" y="504"/>
                  <a:pt x="463" y="501"/>
                </a:cubicBezTo>
                <a:cubicBezTo>
                  <a:pt x="458" y="462"/>
                  <a:pt x="451" y="454"/>
                  <a:pt x="451" y="448"/>
                </a:cubicBezTo>
                <a:cubicBezTo>
                  <a:pt x="436" y="412"/>
                  <a:pt x="440" y="409"/>
                  <a:pt x="436" y="405"/>
                </a:cubicBezTo>
                <a:cubicBezTo>
                  <a:pt x="427" y="372"/>
                  <a:pt x="429" y="369"/>
                  <a:pt x="426" y="365"/>
                </a:cubicBezTo>
                <a:cubicBezTo>
                  <a:pt x="421" y="351"/>
                  <a:pt x="423" y="350"/>
                  <a:pt x="421" y="347"/>
                </a:cubicBezTo>
                <a:cubicBezTo>
                  <a:pt x="417" y="313"/>
                  <a:pt x="414" y="309"/>
                  <a:pt x="415" y="305"/>
                </a:cubicBezTo>
                <a:cubicBezTo>
                  <a:pt x="416" y="260"/>
                  <a:pt x="418" y="257"/>
                  <a:pt x="414" y="253"/>
                </a:cubicBezTo>
                <a:cubicBezTo>
                  <a:pt x="416" y="237"/>
                  <a:pt x="416" y="229"/>
                  <a:pt x="414" y="222"/>
                </a:cubicBezTo>
                <a:cubicBezTo>
                  <a:pt x="416" y="200"/>
                  <a:pt x="418" y="197"/>
                  <a:pt x="418" y="194"/>
                </a:cubicBezTo>
                <a:cubicBezTo>
                  <a:pt x="414" y="206"/>
                  <a:pt x="410" y="211"/>
                  <a:pt x="412" y="216"/>
                </a:cubicBezTo>
                <a:cubicBezTo>
                  <a:pt x="409" y="236"/>
                  <a:pt x="410" y="242"/>
                  <a:pt x="410" y="247"/>
                </a:cubicBezTo>
                <a:cubicBezTo>
                  <a:pt x="407" y="327"/>
                  <a:pt x="412" y="332"/>
                  <a:pt x="410" y="335"/>
                </a:cubicBezTo>
                <a:cubicBezTo>
                  <a:pt x="414" y="368"/>
                  <a:pt x="422" y="373"/>
                  <a:pt x="420" y="377"/>
                </a:cubicBezTo>
                <a:cubicBezTo>
                  <a:pt x="438" y="439"/>
                  <a:pt x="445" y="459"/>
                  <a:pt x="448" y="477"/>
                </a:cubicBezTo>
                <a:cubicBezTo>
                  <a:pt x="451" y="509"/>
                  <a:pt x="452" y="514"/>
                  <a:pt x="453" y="518"/>
                </a:cubicBezTo>
                <a:cubicBezTo>
                  <a:pt x="449" y="518"/>
                  <a:pt x="452" y="515"/>
                  <a:pt x="448" y="512"/>
                </a:cubicBezTo>
                <a:cubicBezTo>
                  <a:pt x="443" y="484"/>
                  <a:pt x="442" y="477"/>
                  <a:pt x="441" y="470"/>
                </a:cubicBezTo>
                <a:cubicBezTo>
                  <a:pt x="432" y="436"/>
                  <a:pt x="429" y="432"/>
                  <a:pt x="428" y="428"/>
                </a:cubicBezTo>
                <a:cubicBezTo>
                  <a:pt x="416" y="393"/>
                  <a:pt x="413" y="389"/>
                  <a:pt x="414" y="386"/>
                </a:cubicBezTo>
                <a:cubicBezTo>
                  <a:pt x="407" y="359"/>
                  <a:pt x="405" y="356"/>
                  <a:pt x="403" y="350"/>
                </a:cubicBezTo>
                <a:cubicBezTo>
                  <a:pt x="401" y="334"/>
                  <a:pt x="403" y="333"/>
                  <a:pt x="403" y="333"/>
                </a:cubicBezTo>
                <a:cubicBezTo>
                  <a:pt x="401" y="321"/>
                  <a:pt x="400" y="317"/>
                  <a:pt x="399" y="314"/>
                </a:cubicBezTo>
                <a:cubicBezTo>
                  <a:pt x="395" y="298"/>
                  <a:pt x="397" y="295"/>
                  <a:pt x="396" y="293"/>
                </a:cubicBezTo>
                <a:cubicBezTo>
                  <a:pt x="390" y="256"/>
                  <a:pt x="396" y="250"/>
                  <a:pt x="392" y="243"/>
                </a:cubicBezTo>
                <a:cubicBezTo>
                  <a:pt x="394" y="217"/>
                  <a:pt x="395" y="215"/>
                  <a:pt x="395" y="213"/>
                </a:cubicBezTo>
                <a:cubicBezTo>
                  <a:pt x="388" y="211"/>
                  <a:pt x="391" y="212"/>
                  <a:pt x="391" y="214"/>
                </a:cubicBezTo>
                <a:cubicBezTo>
                  <a:pt x="386" y="231"/>
                  <a:pt x="389" y="235"/>
                  <a:pt x="386" y="237"/>
                </a:cubicBezTo>
                <a:cubicBezTo>
                  <a:pt x="387" y="268"/>
                  <a:pt x="385" y="271"/>
                  <a:pt x="388" y="275"/>
                </a:cubicBezTo>
                <a:cubicBezTo>
                  <a:pt x="391" y="325"/>
                  <a:pt x="397" y="338"/>
                  <a:pt x="393" y="350"/>
                </a:cubicBezTo>
                <a:cubicBezTo>
                  <a:pt x="405" y="382"/>
                  <a:pt x="403" y="390"/>
                  <a:pt x="408" y="398"/>
                </a:cubicBezTo>
                <a:cubicBezTo>
                  <a:pt x="419" y="430"/>
                  <a:pt x="421" y="438"/>
                  <a:pt x="423" y="446"/>
                </a:cubicBezTo>
                <a:cubicBezTo>
                  <a:pt x="436" y="483"/>
                  <a:pt x="432" y="487"/>
                  <a:pt x="436" y="491"/>
                </a:cubicBezTo>
                <a:cubicBezTo>
                  <a:pt x="440" y="554"/>
                  <a:pt x="443" y="558"/>
                  <a:pt x="443" y="562"/>
                </a:cubicBezTo>
                <a:cubicBezTo>
                  <a:pt x="428" y="572"/>
                  <a:pt x="429" y="568"/>
                  <a:pt x="430" y="564"/>
                </a:cubicBezTo>
                <a:cubicBezTo>
                  <a:pt x="417" y="498"/>
                  <a:pt x="416" y="485"/>
                  <a:pt x="415" y="472"/>
                </a:cubicBezTo>
                <a:cubicBezTo>
                  <a:pt x="409" y="449"/>
                  <a:pt x="405" y="442"/>
                  <a:pt x="406" y="436"/>
                </a:cubicBezTo>
                <a:cubicBezTo>
                  <a:pt x="401" y="421"/>
                  <a:pt x="398" y="415"/>
                  <a:pt x="398" y="411"/>
                </a:cubicBezTo>
                <a:cubicBezTo>
                  <a:pt x="393" y="374"/>
                  <a:pt x="387" y="375"/>
                  <a:pt x="389" y="372"/>
                </a:cubicBezTo>
                <a:cubicBezTo>
                  <a:pt x="382" y="312"/>
                  <a:pt x="377" y="293"/>
                  <a:pt x="381" y="275"/>
                </a:cubicBezTo>
                <a:cubicBezTo>
                  <a:pt x="385" y="244"/>
                  <a:pt x="380" y="238"/>
                  <a:pt x="383" y="234"/>
                </a:cubicBezTo>
                <a:cubicBezTo>
                  <a:pt x="377" y="239"/>
                  <a:pt x="376" y="242"/>
                  <a:pt x="376" y="244"/>
                </a:cubicBezTo>
                <a:cubicBezTo>
                  <a:pt x="375" y="300"/>
                  <a:pt x="373" y="312"/>
                  <a:pt x="372" y="324"/>
                </a:cubicBezTo>
                <a:cubicBezTo>
                  <a:pt x="386" y="402"/>
                  <a:pt x="389" y="407"/>
                  <a:pt x="389" y="412"/>
                </a:cubicBezTo>
                <a:cubicBezTo>
                  <a:pt x="411" y="512"/>
                  <a:pt x="416" y="522"/>
                  <a:pt x="416" y="532"/>
                </a:cubicBezTo>
                <a:cubicBezTo>
                  <a:pt x="418" y="573"/>
                  <a:pt x="419" y="584"/>
                  <a:pt x="420" y="595"/>
                </a:cubicBezTo>
                <a:cubicBezTo>
                  <a:pt x="411" y="622"/>
                  <a:pt x="419" y="616"/>
                  <a:pt x="413" y="608"/>
                </a:cubicBezTo>
                <a:cubicBezTo>
                  <a:pt x="406" y="541"/>
                  <a:pt x="407" y="534"/>
                  <a:pt x="403" y="527"/>
                </a:cubicBezTo>
                <a:cubicBezTo>
                  <a:pt x="394" y="499"/>
                  <a:pt x="398" y="493"/>
                  <a:pt x="395" y="486"/>
                </a:cubicBezTo>
                <a:cubicBezTo>
                  <a:pt x="376" y="417"/>
                  <a:pt x="378" y="413"/>
                  <a:pt x="374" y="408"/>
                </a:cubicBezTo>
                <a:cubicBezTo>
                  <a:pt x="370" y="378"/>
                  <a:pt x="365" y="372"/>
                  <a:pt x="367" y="369"/>
                </a:cubicBezTo>
                <a:cubicBezTo>
                  <a:pt x="363" y="308"/>
                  <a:pt x="356" y="298"/>
                  <a:pt x="360" y="290"/>
                </a:cubicBezTo>
                <a:cubicBezTo>
                  <a:pt x="362" y="248"/>
                  <a:pt x="362" y="244"/>
                  <a:pt x="362" y="239"/>
                </a:cubicBezTo>
                <a:cubicBezTo>
                  <a:pt x="363" y="220"/>
                  <a:pt x="361" y="223"/>
                  <a:pt x="360" y="226"/>
                </a:cubicBezTo>
                <a:cubicBezTo>
                  <a:pt x="358" y="241"/>
                  <a:pt x="353" y="244"/>
                  <a:pt x="357" y="248"/>
                </a:cubicBezTo>
                <a:cubicBezTo>
                  <a:pt x="352" y="267"/>
                  <a:pt x="356" y="270"/>
                  <a:pt x="351" y="272"/>
                </a:cubicBezTo>
                <a:cubicBezTo>
                  <a:pt x="350" y="303"/>
                  <a:pt x="355" y="306"/>
                  <a:pt x="353" y="308"/>
                </a:cubicBezTo>
                <a:cubicBezTo>
                  <a:pt x="351" y="332"/>
                  <a:pt x="356" y="338"/>
                  <a:pt x="353" y="342"/>
                </a:cubicBezTo>
                <a:cubicBezTo>
                  <a:pt x="363" y="389"/>
                  <a:pt x="362" y="393"/>
                  <a:pt x="367" y="398"/>
                </a:cubicBezTo>
                <a:cubicBezTo>
                  <a:pt x="367" y="433"/>
                  <a:pt x="379" y="443"/>
                  <a:pt x="375" y="451"/>
                </a:cubicBezTo>
                <a:cubicBezTo>
                  <a:pt x="395" y="536"/>
                  <a:pt x="399" y="541"/>
                  <a:pt x="399" y="545"/>
                </a:cubicBezTo>
                <a:cubicBezTo>
                  <a:pt x="400" y="576"/>
                  <a:pt x="402" y="581"/>
                  <a:pt x="406" y="586"/>
                </a:cubicBezTo>
                <a:cubicBezTo>
                  <a:pt x="406" y="605"/>
                  <a:pt x="405" y="608"/>
                  <a:pt x="404" y="610"/>
                </a:cubicBezTo>
                <a:cubicBezTo>
                  <a:pt x="402" y="627"/>
                  <a:pt x="408" y="632"/>
                  <a:pt x="403" y="635"/>
                </a:cubicBezTo>
                <a:cubicBezTo>
                  <a:pt x="396" y="601"/>
                  <a:pt x="401" y="597"/>
                  <a:pt x="398" y="592"/>
                </a:cubicBezTo>
                <a:cubicBezTo>
                  <a:pt x="383" y="512"/>
                  <a:pt x="375" y="506"/>
                  <a:pt x="377" y="501"/>
                </a:cubicBezTo>
                <a:cubicBezTo>
                  <a:pt x="354" y="435"/>
                  <a:pt x="354" y="416"/>
                  <a:pt x="344" y="395"/>
                </a:cubicBezTo>
                <a:cubicBezTo>
                  <a:pt x="338" y="338"/>
                  <a:pt x="338" y="335"/>
                  <a:pt x="339" y="333"/>
                </a:cubicBezTo>
                <a:cubicBezTo>
                  <a:pt x="340" y="299"/>
                  <a:pt x="336" y="293"/>
                  <a:pt x="338" y="287"/>
                </a:cubicBezTo>
                <a:cubicBezTo>
                  <a:pt x="331" y="289"/>
                  <a:pt x="332" y="300"/>
                  <a:pt x="330" y="310"/>
                </a:cubicBezTo>
                <a:cubicBezTo>
                  <a:pt x="334" y="336"/>
                  <a:pt x="329" y="338"/>
                  <a:pt x="333" y="342"/>
                </a:cubicBezTo>
                <a:cubicBezTo>
                  <a:pt x="337" y="378"/>
                  <a:pt x="335" y="383"/>
                  <a:pt x="337" y="388"/>
                </a:cubicBezTo>
                <a:cubicBezTo>
                  <a:pt x="337" y="409"/>
                  <a:pt x="345" y="415"/>
                  <a:pt x="343" y="420"/>
                </a:cubicBezTo>
                <a:cubicBezTo>
                  <a:pt x="357" y="454"/>
                  <a:pt x="351" y="461"/>
                  <a:pt x="357" y="467"/>
                </a:cubicBezTo>
                <a:cubicBezTo>
                  <a:pt x="369" y="497"/>
                  <a:pt x="364" y="504"/>
                  <a:pt x="368" y="506"/>
                </a:cubicBezTo>
                <a:cubicBezTo>
                  <a:pt x="379" y="543"/>
                  <a:pt x="382" y="551"/>
                  <a:pt x="384" y="558"/>
                </a:cubicBezTo>
                <a:cubicBezTo>
                  <a:pt x="390" y="600"/>
                  <a:pt x="393" y="605"/>
                  <a:pt x="388" y="609"/>
                </a:cubicBezTo>
                <a:cubicBezTo>
                  <a:pt x="376" y="559"/>
                  <a:pt x="371" y="556"/>
                  <a:pt x="373" y="554"/>
                </a:cubicBezTo>
                <a:cubicBezTo>
                  <a:pt x="357" y="504"/>
                  <a:pt x="350" y="497"/>
                  <a:pt x="350" y="491"/>
                </a:cubicBezTo>
                <a:cubicBezTo>
                  <a:pt x="323" y="433"/>
                  <a:pt x="327" y="431"/>
                  <a:pt x="324" y="427"/>
                </a:cubicBezTo>
                <a:cubicBezTo>
                  <a:pt x="313" y="386"/>
                  <a:pt x="309" y="374"/>
                  <a:pt x="308" y="362"/>
                </a:cubicBezTo>
                <a:cubicBezTo>
                  <a:pt x="306" y="320"/>
                  <a:pt x="303" y="314"/>
                  <a:pt x="304" y="308"/>
                </a:cubicBezTo>
                <a:cubicBezTo>
                  <a:pt x="303" y="284"/>
                  <a:pt x="306" y="279"/>
                  <a:pt x="306" y="273"/>
                </a:cubicBezTo>
                <a:cubicBezTo>
                  <a:pt x="300" y="263"/>
                  <a:pt x="301" y="273"/>
                  <a:pt x="300" y="282"/>
                </a:cubicBezTo>
                <a:cubicBezTo>
                  <a:pt x="298" y="301"/>
                  <a:pt x="297" y="305"/>
                  <a:pt x="295" y="310"/>
                </a:cubicBezTo>
                <a:cubicBezTo>
                  <a:pt x="307" y="382"/>
                  <a:pt x="302" y="391"/>
                  <a:pt x="310" y="402"/>
                </a:cubicBezTo>
                <a:cubicBezTo>
                  <a:pt x="317" y="439"/>
                  <a:pt x="325" y="446"/>
                  <a:pt x="323" y="450"/>
                </a:cubicBezTo>
                <a:cubicBezTo>
                  <a:pt x="337" y="478"/>
                  <a:pt x="337" y="489"/>
                  <a:pt x="345" y="500"/>
                </a:cubicBezTo>
                <a:cubicBezTo>
                  <a:pt x="352" y="526"/>
                  <a:pt x="359" y="530"/>
                  <a:pt x="355" y="532"/>
                </a:cubicBezTo>
                <a:cubicBezTo>
                  <a:pt x="378" y="589"/>
                  <a:pt x="373" y="597"/>
                  <a:pt x="377" y="600"/>
                </a:cubicBezTo>
                <a:cubicBezTo>
                  <a:pt x="374" y="595"/>
                  <a:pt x="367" y="591"/>
                  <a:pt x="366" y="588"/>
                </a:cubicBezTo>
                <a:cubicBezTo>
                  <a:pt x="355" y="552"/>
                  <a:pt x="348" y="544"/>
                  <a:pt x="350" y="538"/>
                </a:cubicBezTo>
                <a:cubicBezTo>
                  <a:pt x="324" y="484"/>
                  <a:pt x="321" y="468"/>
                  <a:pt x="311" y="451"/>
                </a:cubicBezTo>
                <a:cubicBezTo>
                  <a:pt x="301" y="423"/>
                  <a:pt x="301" y="419"/>
                  <a:pt x="300" y="415"/>
                </a:cubicBezTo>
                <a:cubicBezTo>
                  <a:pt x="290" y="374"/>
                  <a:pt x="287" y="369"/>
                  <a:pt x="289" y="366"/>
                </a:cubicBezTo>
                <a:cubicBezTo>
                  <a:pt x="286" y="345"/>
                  <a:pt x="285" y="337"/>
                  <a:pt x="285" y="330"/>
                </a:cubicBezTo>
                <a:cubicBezTo>
                  <a:pt x="278" y="309"/>
                  <a:pt x="280" y="316"/>
                  <a:pt x="280" y="319"/>
                </a:cubicBezTo>
                <a:cubicBezTo>
                  <a:pt x="279" y="330"/>
                  <a:pt x="279" y="333"/>
                  <a:pt x="279" y="334"/>
                </a:cubicBezTo>
                <a:cubicBezTo>
                  <a:pt x="276" y="357"/>
                  <a:pt x="284" y="362"/>
                  <a:pt x="281" y="365"/>
                </a:cubicBezTo>
                <a:cubicBezTo>
                  <a:pt x="287" y="400"/>
                  <a:pt x="290" y="404"/>
                  <a:pt x="290" y="407"/>
                </a:cubicBezTo>
                <a:cubicBezTo>
                  <a:pt x="314" y="477"/>
                  <a:pt x="313" y="479"/>
                  <a:pt x="313" y="481"/>
                </a:cubicBezTo>
                <a:cubicBezTo>
                  <a:pt x="324" y="507"/>
                  <a:pt x="331" y="514"/>
                  <a:pt x="329" y="519"/>
                </a:cubicBezTo>
                <a:cubicBezTo>
                  <a:pt x="359" y="601"/>
                  <a:pt x="365" y="601"/>
                  <a:pt x="364" y="609"/>
                </a:cubicBezTo>
                <a:cubicBezTo>
                  <a:pt x="371" y="640"/>
                  <a:pt x="372" y="643"/>
                  <a:pt x="374" y="646"/>
                </a:cubicBezTo>
                <a:cubicBezTo>
                  <a:pt x="376" y="667"/>
                  <a:pt x="377" y="669"/>
                  <a:pt x="374" y="671"/>
                </a:cubicBezTo>
                <a:cubicBezTo>
                  <a:pt x="375" y="687"/>
                  <a:pt x="374" y="690"/>
                  <a:pt x="375" y="692"/>
                </a:cubicBezTo>
                <a:cubicBezTo>
                  <a:pt x="370" y="713"/>
                  <a:pt x="369" y="717"/>
                  <a:pt x="367" y="715"/>
                </a:cubicBezTo>
                <a:cubicBezTo>
                  <a:pt x="363" y="675"/>
                  <a:pt x="362" y="670"/>
                  <a:pt x="363" y="666"/>
                </a:cubicBezTo>
                <a:cubicBezTo>
                  <a:pt x="352" y="608"/>
                  <a:pt x="345" y="610"/>
                  <a:pt x="346" y="605"/>
                </a:cubicBezTo>
                <a:cubicBezTo>
                  <a:pt x="334" y="572"/>
                  <a:pt x="329" y="574"/>
                  <a:pt x="329" y="568"/>
                </a:cubicBezTo>
                <a:cubicBezTo>
                  <a:pt x="310" y="526"/>
                  <a:pt x="303" y="521"/>
                  <a:pt x="305" y="517"/>
                </a:cubicBezTo>
                <a:cubicBezTo>
                  <a:pt x="290" y="492"/>
                  <a:pt x="293" y="489"/>
                  <a:pt x="289" y="484"/>
                </a:cubicBezTo>
                <a:cubicBezTo>
                  <a:pt x="272" y="442"/>
                  <a:pt x="272" y="433"/>
                  <a:pt x="267" y="424"/>
                </a:cubicBezTo>
                <a:cubicBezTo>
                  <a:pt x="263" y="382"/>
                  <a:pt x="261" y="377"/>
                  <a:pt x="262" y="373"/>
                </a:cubicBezTo>
                <a:cubicBezTo>
                  <a:pt x="263" y="332"/>
                  <a:pt x="259" y="327"/>
                  <a:pt x="260" y="323"/>
                </a:cubicBezTo>
                <a:cubicBezTo>
                  <a:pt x="255" y="324"/>
                  <a:pt x="255" y="328"/>
                  <a:pt x="258" y="332"/>
                </a:cubicBezTo>
                <a:cubicBezTo>
                  <a:pt x="253" y="357"/>
                  <a:pt x="255" y="358"/>
                  <a:pt x="255" y="359"/>
                </a:cubicBezTo>
                <a:cubicBezTo>
                  <a:pt x="256" y="372"/>
                  <a:pt x="254" y="373"/>
                  <a:pt x="255" y="376"/>
                </a:cubicBezTo>
                <a:cubicBezTo>
                  <a:pt x="262" y="413"/>
                  <a:pt x="257" y="421"/>
                  <a:pt x="262" y="430"/>
                </a:cubicBezTo>
                <a:cubicBezTo>
                  <a:pt x="271" y="463"/>
                  <a:pt x="270" y="468"/>
                  <a:pt x="276" y="474"/>
                </a:cubicBezTo>
                <a:cubicBezTo>
                  <a:pt x="293" y="525"/>
                  <a:pt x="305" y="537"/>
                  <a:pt x="308" y="549"/>
                </a:cubicBezTo>
                <a:cubicBezTo>
                  <a:pt x="326" y="593"/>
                  <a:pt x="338" y="598"/>
                  <a:pt x="333" y="600"/>
                </a:cubicBezTo>
                <a:cubicBezTo>
                  <a:pt x="344" y="639"/>
                  <a:pt x="350" y="643"/>
                  <a:pt x="348" y="645"/>
                </a:cubicBezTo>
                <a:cubicBezTo>
                  <a:pt x="360" y="675"/>
                  <a:pt x="349" y="681"/>
                  <a:pt x="356" y="679"/>
                </a:cubicBezTo>
                <a:cubicBezTo>
                  <a:pt x="356" y="718"/>
                  <a:pt x="357" y="722"/>
                  <a:pt x="358" y="727"/>
                </a:cubicBezTo>
                <a:cubicBezTo>
                  <a:pt x="355" y="728"/>
                  <a:pt x="353" y="720"/>
                  <a:pt x="355" y="712"/>
                </a:cubicBezTo>
                <a:cubicBezTo>
                  <a:pt x="344" y="656"/>
                  <a:pt x="337" y="650"/>
                  <a:pt x="339" y="647"/>
                </a:cubicBezTo>
                <a:cubicBezTo>
                  <a:pt x="327" y="614"/>
                  <a:pt x="329" y="612"/>
                  <a:pt x="327" y="609"/>
                </a:cubicBezTo>
                <a:cubicBezTo>
                  <a:pt x="296" y="547"/>
                  <a:pt x="292" y="535"/>
                  <a:pt x="286" y="521"/>
                </a:cubicBezTo>
                <a:cubicBezTo>
                  <a:pt x="264" y="475"/>
                  <a:pt x="265" y="471"/>
                  <a:pt x="260" y="465"/>
                </a:cubicBezTo>
                <a:cubicBezTo>
                  <a:pt x="247" y="411"/>
                  <a:pt x="246" y="405"/>
                  <a:pt x="244" y="399"/>
                </a:cubicBezTo>
                <a:cubicBezTo>
                  <a:pt x="237" y="392"/>
                  <a:pt x="243" y="396"/>
                  <a:pt x="240" y="399"/>
                </a:cubicBezTo>
                <a:cubicBezTo>
                  <a:pt x="245" y="450"/>
                  <a:pt x="252" y="456"/>
                  <a:pt x="251" y="460"/>
                </a:cubicBezTo>
                <a:cubicBezTo>
                  <a:pt x="278" y="524"/>
                  <a:pt x="284" y="536"/>
                  <a:pt x="288" y="548"/>
                </a:cubicBezTo>
                <a:cubicBezTo>
                  <a:pt x="302" y="574"/>
                  <a:pt x="305" y="577"/>
                  <a:pt x="303" y="579"/>
                </a:cubicBezTo>
                <a:cubicBezTo>
                  <a:pt x="316" y="612"/>
                  <a:pt x="323" y="618"/>
                  <a:pt x="323" y="624"/>
                </a:cubicBezTo>
                <a:cubicBezTo>
                  <a:pt x="325" y="635"/>
                  <a:pt x="328" y="634"/>
                  <a:pt x="329" y="635"/>
                </a:cubicBezTo>
                <a:cubicBezTo>
                  <a:pt x="329" y="647"/>
                  <a:pt x="332" y="649"/>
                  <a:pt x="330" y="651"/>
                </a:cubicBezTo>
                <a:cubicBezTo>
                  <a:pt x="342" y="695"/>
                  <a:pt x="341" y="702"/>
                  <a:pt x="346" y="710"/>
                </a:cubicBezTo>
                <a:cubicBezTo>
                  <a:pt x="344" y="729"/>
                  <a:pt x="346" y="732"/>
                  <a:pt x="343" y="730"/>
                </a:cubicBezTo>
                <a:cubicBezTo>
                  <a:pt x="342" y="696"/>
                  <a:pt x="336" y="691"/>
                  <a:pt x="340" y="688"/>
                </a:cubicBezTo>
                <a:cubicBezTo>
                  <a:pt x="322" y="644"/>
                  <a:pt x="323" y="635"/>
                  <a:pt x="319" y="625"/>
                </a:cubicBezTo>
                <a:cubicBezTo>
                  <a:pt x="304" y="603"/>
                  <a:pt x="309" y="596"/>
                  <a:pt x="304" y="598"/>
                </a:cubicBezTo>
                <a:cubicBezTo>
                  <a:pt x="283" y="562"/>
                  <a:pt x="281" y="562"/>
                  <a:pt x="280" y="557"/>
                </a:cubicBezTo>
                <a:cubicBezTo>
                  <a:pt x="239" y="483"/>
                  <a:pt x="234" y="468"/>
                  <a:pt x="227" y="453"/>
                </a:cubicBezTo>
                <a:cubicBezTo>
                  <a:pt x="222" y="406"/>
                  <a:pt x="214" y="401"/>
                  <a:pt x="217" y="399"/>
                </a:cubicBezTo>
                <a:cubicBezTo>
                  <a:pt x="210" y="368"/>
                  <a:pt x="206" y="371"/>
                  <a:pt x="209" y="374"/>
                </a:cubicBezTo>
                <a:cubicBezTo>
                  <a:pt x="211" y="412"/>
                  <a:pt x="214" y="416"/>
                  <a:pt x="212" y="419"/>
                </a:cubicBezTo>
                <a:cubicBezTo>
                  <a:pt x="217" y="447"/>
                  <a:pt x="220" y="451"/>
                  <a:pt x="218" y="454"/>
                </a:cubicBezTo>
                <a:cubicBezTo>
                  <a:pt x="237" y="486"/>
                  <a:pt x="228" y="488"/>
                  <a:pt x="233" y="492"/>
                </a:cubicBezTo>
                <a:cubicBezTo>
                  <a:pt x="243" y="506"/>
                  <a:pt x="241" y="507"/>
                  <a:pt x="243" y="510"/>
                </a:cubicBezTo>
                <a:cubicBezTo>
                  <a:pt x="273" y="563"/>
                  <a:pt x="281" y="573"/>
                  <a:pt x="290" y="592"/>
                </a:cubicBezTo>
                <a:cubicBezTo>
                  <a:pt x="313" y="641"/>
                  <a:pt x="320" y="646"/>
                  <a:pt x="317" y="650"/>
                </a:cubicBezTo>
                <a:cubicBezTo>
                  <a:pt x="324" y="674"/>
                  <a:pt x="328" y="677"/>
                  <a:pt x="326" y="679"/>
                </a:cubicBezTo>
                <a:cubicBezTo>
                  <a:pt x="331" y="728"/>
                  <a:pt x="335" y="734"/>
                  <a:pt x="335" y="739"/>
                </a:cubicBezTo>
                <a:cubicBezTo>
                  <a:pt x="329" y="772"/>
                  <a:pt x="335" y="778"/>
                  <a:pt x="329" y="782"/>
                </a:cubicBezTo>
                <a:cubicBezTo>
                  <a:pt x="329" y="760"/>
                  <a:pt x="324" y="756"/>
                  <a:pt x="326" y="754"/>
                </a:cubicBezTo>
                <a:cubicBezTo>
                  <a:pt x="316" y="694"/>
                  <a:pt x="311" y="688"/>
                  <a:pt x="312" y="684"/>
                </a:cubicBezTo>
                <a:cubicBezTo>
                  <a:pt x="303" y="664"/>
                  <a:pt x="300" y="660"/>
                  <a:pt x="297" y="655"/>
                </a:cubicBezTo>
                <a:cubicBezTo>
                  <a:pt x="277" y="614"/>
                  <a:pt x="276" y="603"/>
                  <a:pt x="266" y="592"/>
                </a:cubicBezTo>
                <a:cubicBezTo>
                  <a:pt x="229" y="512"/>
                  <a:pt x="224" y="509"/>
                  <a:pt x="226" y="507"/>
                </a:cubicBezTo>
                <a:cubicBezTo>
                  <a:pt x="219" y="487"/>
                  <a:pt x="218" y="484"/>
                  <a:pt x="215" y="481"/>
                </a:cubicBezTo>
                <a:cubicBezTo>
                  <a:pt x="207" y="434"/>
                  <a:pt x="204" y="427"/>
                  <a:pt x="203" y="421"/>
                </a:cubicBezTo>
                <a:cubicBezTo>
                  <a:pt x="200" y="407"/>
                  <a:pt x="202" y="403"/>
                  <a:pt x="198" y="400"/>
                </a:cubicBezTo>
                <a:cubicBezTo>
                  <a:pt x="196" y="424"/>
                  <a:pt x="202" y="423"/>
                  <a:pt x="200" y="426"/>
                </a:cubicBezTo>
                <a:cubicBezTo>
                  <a:pt x="204" y="466"/>
                  <a:pt x="207" y="469"/>
                  <a:pt x="205" y="471"/>
                </a:cubicBezTo>
                <a:cubicBezTo>
                  <a:pt x="232" y="535"/>
                  <a:pt x="234" y="550"/>
                  <a:pt x="247" y="566"/>
                </a:cubicBezTo>
                <a:cubicBezTo>
                  <a:pt x="301" y="688"/>
                  <a:pt x="306" y="693"/>
                  <a:pt x="305" y="698"/>
                </a:cubicBezTo>
                <a:cubicBezTo>
                  <a:pt x="318" y="764"/>
                  <a:pt x="321" y="768"/>
                  <a:pt x="316" y="771"/>
                </a:cubicBezTo>
                <a:cubicBezTo>
                  <a:pt x="320" y="797"/>
                  <a:pt x="318" y="798"/>
                  <a:pt x="320" y="800"/>
                </a:cubicBezTo>
                <a:cubicBezTo>
                  <a:pt x="311" y="765"/>
                  <a:pt x="308" y="755"/>
                  <a:pt x="311" y="746"/>
                </a:cubicBezTo>
                <a:cubicBezTo>
                  <a:pt x="292" y="699"/>
                  <a:pt x="295" y="695"/>
                  <a:pt x="291" y="689"/>
                </a:cubicBezTo>
                <a:cubicBezTo>
                  <a:pt x="279" y="664"/>
                  <a:pt x="281" y="659"/>
                  <a:pt x="274" y="652"/>
                </a:cubicBezTo>
                <a:cubicBezTo>
                  <a:pt x="272" y="634"/>
                  <a:pt x="265" y="630"/>
                  <a:pt x="264" y="627"/>
                </a:cubicBezTo>
                <a:cubicBezTo>
                  <a:pt x="258" y="606"/>
                  <a:pt x="250" y="601"/>
                  <a:pt x="253" y="598"/>
                </a:cubicBezTo>
                <a:cubicBezTo>
                  <a:pt x="219" y="535"/>
                  <a:pt x="210" y="531"/>
                  <a:pt x="213" y="526"/>
                </a:cubicBezTo>
                <a:cubicBezTo>
                  <a:pt x="196" y="496"/>
                  <a:pt x="200" y="495"/>
                  <a:pt x="199" y="493"/>
                </a:cubicBezTo>
                <a:cubicBezTo>
                  <a:pt x="188" y="444"/>
                  <a:pt x="183" y="435"/>
                  <a:pt x="184" y="427"/>
                </a:cubicBezTo>
                <a:cubicBezTo>
                  <a:pt x="176" y="409"/>
                  <a:pt x="175" y="415"/>
                  <a:pt x="176" y="421"/>
                </a:cubicBezTo>
                <a:cubicBezTo>
                  <a:pt x="180" y="443"/>
                  <a:pt x="180" y="448"/>
                  <a:pt x="180" y="452"/>
                </a:cubicBezTo>
                <a:cubicBezTo>
                  <a:pt x="181" y="498"/>
                  <a:pt x="184" y="526"/>
                  <a:pt x="195" y="545"/>
                </a:cubicBezTo>
                <a:cubicBezTo>
                  <a:pt x="206" y="572"/>
                  <a:pt x="208" y="569"/>
                  <a:pt x="211" y="577"/>
                </a:cubicBezTo>
                <a:cubicBezTo>
                  <a:pt x="236" y="627"/>
                  <a:pt x="240" y="630"/>
                  <a:pt x="238" y="632"/>
                </a:cubicBezTo>
                <a:cubicBezTo>
                  <a:pt x="260" y="671"/>
                  <a:pt x="263" y="679"/>
                  <a:pt x="270" y="687"/>
                </a:cubicBezTo>
                <a:cubicBezTo>
                  <a:pt x="277" y="703"/>
                  <a:pt x="278" y="705"/>
                  <a:pt x="280" y="707"/>
                </a:cubicBezTo>
                <a:cubicBezTo>
                  <a:pt x="284" y="736"/>
                  <a:pt x="293" y="745"/>
                  <a:pt x="290" y="751"/>
                </a:cubicBezTo>
                <a:cubicBezTo>
                  <a:pt x="300" y="786"/>
                  <a:pt x="298" y="788"/>
                  <a:pt x="301" y="790"/>
                </a:cubicBezTo>
                <a:cubicBezTo>
                  <a:pt x="285" y="760"/>
                  <a:pt x="280" y="751"/>
                  <a:pt x="281" y="743"/>
                </a:cubicBezTo>
                <a:cubicBezTo>
                  <a:pt x="267" y="717"/>
                  <a:pt x="263" y="712"/>
                  <a:pt x="264" y="709"/>
                </a:cubicBezTo>
                <a:cubicBezTo>
                  <a:pt x="248" y="682"/>
                  <a:pt x="246" y="670"/>
                  <a:pt x="242" y="658"/>
                </a:cubicBezTo>
                <a:cubicBezTo>
                  <a:pt x="179" y="534"/>
                  <a:pt x="172" y="518"/>
                  <a:pt x="162" y="502"/>
                </a:cubicBezTo>
                <a:cubicBezTo>
                  <a:pt x="145" y="444"/>
                  <a:pt x="148" y="430"/>
                  <a:pt x="143" y="415"/>
                </a:cubicBezTo>
                <a:cubicBezTo>
                  <a:pt x="140" y="444"/>
                  <a:pt x="143" y="452"/>
                  <a:pt x="143" y="459"/>
                </a:cubicBezTo>
                <a:cubicBezTo>
                  <a:pt x="153" y="499"/>
                  <a:pt x="156" y="503"/>
                  <a:pt x="155" y="507"/>
                </a:cubicBezTo>
                <a:cubicBezTo>
                  <a:pt x="184" y="563"/>
                  <a:pt x="185" y="565"/>
                  <a:pt x="185" y="569"/>
                </a:cubicBezTo>
                <a:cubicBezTo>
                  <a:pt x="202" y="603"/>
                  <a:pt x="208" y="605"/>
                  <a:pt x="207" y="612"/>
                </a:cubicBezTo>
                <a:cubicBezTo>
                  <a:pt x="217" y="641"/>
                  <a:pt x="230" y="639"/>
                  <a:pt x="224" y="644"/>
                </a:cubicBezTo>
                <a:cubicBezTo>
                  <a:pt x="287" y="796"/>
                  <a:pt x="292" y="802"/>
                  <a:pt x="291" y="807"/>
                </a:cubicBezTo>
                <a:cubicBezTo>
                  <a:pt x="298" y="844"/>
                  <a:pt x="299" y="847"/>
                  <a:pt x="297" y="849"/>
                </a:cubicBezTo>
                <a:cubicBezTo>
                  <a:pt x="295" y="844"/>
                  <a:pt x="294" y="840"/>
                  <a:pt x="292" y="836"/>
                </a:cubicBezTo>
                <a:cubicBezTo>
                  <a:pt x="285" y="809"/>
                  <a:pt x="281" y="804"/>
                  <a:pt x="278" y="799"/>
                </a:cubicBezTo>
                <a:cubicBezTo>
                  <a:pt x="255" y="746"/>
                  <a:pt x="249" y="747"/>
                  <a:pt x="250" y="741"/>
                </a:cubicBezTo>
                <a:cubicBezTo>
                  <a:pt x="223" y="694"/>
                  <a:pt x="225" y="692"/>
                  <a:pt x="223" y="689"/>
                </a:cubicBezTo>
                <a:cubicBezTo>
                  <a:pt x="216" y="674"/>
                  <a:pt x="215" y="671"/>
                  <a:pt x="212" y="667"/>
                </a:cubicBezTo>
                <a:cubicBezTo>
                  <a:pt x="201" y="644"/>
                  <a:pt x="195" y="640"/>
                  <a:pt x="198" y="638"/>
                </a:cubicBezTo>
                <a:cubicBezTo>
                  <a:pt x="149" y="549"/>
                  <a:pt x="156" y="559"/>
                  <a:pt x="157" y="567"/>
                </a:cubicBezTo>
                <a:cubicBezTo>
                  <a:pt x="160" y="580"/>
                  <a:pt x="164" y="583"/>
                  <a:pt x="165" y="586"/>
                </a:cubicBezTo>
                <a:cubicBezTo>
                  <a:pt x="177" y="613"/>
                  <a:pt x="172" y="614"/>
                  <a:pt x="179" y="618"/>
                </a:cubicBezTo>
                <a:cubicBezTo>
                  <a:pt x="187" y="642"/>
                  <a:pt x="191" y="644"/>
                  <a:pt x="192" y="647"/>
                </a:cubicBezTo>
                <a:cubicBezTo>
                  <a:pt x="208" y="677"/>
                  <a:pt x="206" y="681"/>
                  <a:pt x="209" y="680"/>
                </a:cubicBezTo>
                <a:cubicBezTo>
                  <a:pt x="229" y="715"/>
                  <a:pt x="236" y="735"/>
                  <a:pt x="245" y="754"/>
                </a:cubicBezTo>
                <a:cubicBezTo>
                  <a:pt x="265" y="789"/>
                  <a:pt x="268" y="793"/>
                  <a:pt x="268" y="796"/>
                </a:cubicBezTo>
                <a:cubicBezTo>
                  <a:pt x="284" y="831"/>
                  <a:pt x="281" y="834"/>
                  <a:pt x="283" y="837"/>
                </a:cubicBezTo>
                <a:cubicBezTo>
                  <a:pt x="287" y="855"/>
                  <a:pt x="283" y="857"/>
                  <a:pt x="287" y="859"/>
                </a:cubicBezTo>
                <a:cubicBezTo>
                  <a:pt x="285" y="886"/>
                  <a:pt x="282" y="878"/>
                  <a:pt x="285" y="870"/>
                </a:cubicBezTo>
                <a:cubicBezTo>
                  <a:pt x="268" y="821"/>
                  <a:pt x="270" y="819"/>
                  <a:pt x="268" y="816"/>
                </a:cubicBezTo>
                <a:cubicBezTo>
                  <a:pt x="259" y="786"/>
                  <a:pt x="252" y="782"/>
                  <a:pt x="251" y="779"/>
                </a:cubicBezTo>
                <a:cubicBezTo>
                  <a:pt x="234" y="751"/>
                  <a:pt x="238" y="749"/>
                  <a:pt x="234" y="745"/>
                </a:cubicBezTo>
                <a:cubicBezTo>
                  <a:pt x="205" y="692"/>
                  <a:pt x="202" y="688"/>
                  <a:pt x="199" y="684"/>
                </a:cubicBezTo>
                <a:cubicBezTo>
                  <a:pt x="177" y="630"/>
                  <a:pt x="166" y="611"/>
                  <a:pt x="158" y="593"/>
                </a:cubicBezTo>
                <a:cubicBezTo>
                  <a:pt x="147" y="546"/>
                  <a:pt x="142" y="548"/>
                  <a:pt x="140" y="540"/>
                </a:cubicBezTo>
                <a:cubicBezTo>
                  <a:pt x="140" y="522"/>
                  <a:pt x="138" y="522"/>
                  <a:pt x="136" y="521"/>
                </a:cubicBezTo>
                <a:cubicBezTo>
                  <a:pt x="130" y="496"/>
                  <a:pt x="129" y="493"/>
                  <a:pt x="131" y="490"/>
                </a:cubicBezTo>
                <a:cubicBezTo>
                  <a:pt x="122" y="493"/>
                  <a:pt x="128" y="497"/>
                  <a:pt x="125" y="499"/>
                </a:cubicBezTo>
                <a:cubicBezTo>
                  <a:pt x="131" y="527"/>
                  <a:pt x="132" y="536"/>
                  <a:pt x="136" y="545"/>
                </a:cubicBezTo>
                <a:cubicBezTo>
                  <a:pt x="139" y="569"/>
                  <a:pt x="140" y="574"/>
                  <a:pt x="139" y="580"/>
                </a:cubicBezTo>
                <a:cubicBezTo>
                  <a:pt x="160" y="639"/>
                  <a:pt x="161" y="642"/>
                  <a:pt x="159" y="645"/>
                </a:cubicBezTo>
                <a:cubicBezTo>
                  <a:pt x="169" y="668"/>
                  <a:pt x="176" y="672"/>
                  <a:pt x="172" y="674"/>
                </a:cubicBezTo>
                <a:cubicBezTo>
                  <a:pt x="200" y="724"/>
                  <a:pt x="201" y="738"/>
                  <a:pt x="214" y="755"/>
                </a:cubicBezTo>
                <a:cubicBezTo>
                  <a:pt x="236" y="805"/>
                  <a:pt x="246" y="814"/>
                  <a:pt x="247" y="821"/>
                </a:cubicBezTo>
                <a:cubicBezTo>
                  <a:pt x="268" y="868"/>
                  <a:pt x="261" y="870"/>
                  <a:pt x="266" y="874"/>
                </a:cubicBezTo>
                <a:cubicBezTo>
                  <a:pt x="224" y="800"/>
                  <a:pt x="220" y="795"/>
                  <a:pt x="217" y="789"/>
                </a:cubicBezTo>
                <a:cubicBezTo>
                  <a:pt x="185" y="740"/>
                  <a:pt x="190" y="733"/>
                  <a:pt x="185" y="736"/>
                </a:cubicBezTo>
                <a:cubicBezTo>
                  <a:pt x="171" y="702"/>
                  <a:pt x="168" y="697"/>
                  <a:pt x="166" y="693"/>
                </a:cubicBezTo>
                <a:cubicBezTo>
                  <a:pt x="134" y="606"/>
                  <a:pt x="125" y="601"/>
                  <a:pt x="129" y="597"/>
                </a:cubicBezTo>
                <a:cubicBezTo>
                  <a:pt x="119" y="542"/>
                  <a:pt x="118" y="540"/>
                  <a:pt x="116" y="538"/>
                </a:cubicBezTo>
                <a:cubicBezTo>
                  <a:pt x="111" y="539"/>
                  <a:pt x="113" y="558"/>
                  <a:pt x="117" y="576"/>
                </a:cubicBezTo>
                <a:cubicBezTo>
                  <a:pt x="141" y="650"/>
                  <a:pt x="140" y="667"/>
                  <a:pt x="151" y="685"/>
                </a:cubicBezTo>
                <a:cubicBezTo>
                  <a:pt x="194" y="767"/>
                  <a:pt x="201" y="774"/>
                  <a:pt x="207" y="789"/>
                </a:cubicBezTo>
                <a:cubicBezTo>
                  <a:pt x="228" y="836"/>
                  <a:pt x="240" y="840"/>
                  <a:pt x="235" y="842"/>
                </a:cubicBezTo>
                <a:cubicBezTo>
                  <a:pt x="251" y="882"/>
                  <a:pt x="258" y="889"/>
                  <a:pt x="255" y="894"/>
                </a:cubicBezTo>
                <a:cubicBezTo>
                  <a:pt x="228" y="846"/>
                  <a:pt x="227" y="844"/>
                  <a:pt x="225" y="842"/>
                </a:cubicBezTo>
                <a:cubicBezTo>
                  <a:pt x="212" y="821"/>
                  <a:pt x="210" y="822"/>
                  <a:pt x="209" y="820"/>
                </a:cubicBezTo>
                <a:cubicBezTo>
                  <a:pt x="166" y="769"/>
                  <a:pt x="157" y="757"/>
                  <a:pt x="144" y="743"/>
                </a:cubicBezTo>
                <a:cubicBezTo>
                  <a:pt x="123" y="700"/>
                  <a:pt x="116" y="696"/>
                  <a:pt x="115" y="693"/>
                </a:cubicBezTo>
                <a:cubicBezTo>
                  <a:pt x="107" y="669"/>
                  <a:pt x="105" y="663"/>
                  <a:pt x="101" y="657"/>
                </a:cubicBezTo>
                <a:cubicBezTo>
                  <a:pt x="96" y="630"/>
                  <a:pt x="93" y="623"/>
                  <a:pt x="91" y="615"/>
                </a:cubicBezTo>
                <a:cubicBezTo>
                  <a:pt x="87" y="604"/>
                  <a:pt x="82" y="608"/>
                  <a:pt x="85" y="614"/>
                </a:cubicBezTo>
                <a:cubicBezTo>
                  <a:pt x="95" y="654"/>
                  <a:pt x="92" y="660"/>
                  <a:pt x="95" y="666"/>
                </a:cubicBezTo>
                <a:cubicBezTo>
                  <a:pt x="154" y="770"/>
                  <a:pt x="155" y="771"/>
                  <a:pt x="161" y="778"/>
                </a:cubicBezTo>
                <a:cubicBezTo>
                  <a:pt x="204" y="829"/>
                  <a:pt x="208" y="830"/>
                  <a:pt x="211" y="836"/>
                </a:cubicBezTo>
                <a:cubicBezTo>
                  <a:pt x="249" y="919"/>
                  <a:pt x="255" y="928"/>
                  <a:pt x="253" y="935"/>
                </a:cubicBezTo>
                <a:cubicBezTo>
                  <a:pt x="253" y="956"/>
                  <a:pt x="256" y="954"/>
                  <a:pt x="252" y="951"/>
                </a:cubicBezTo>
                <a:cubicBezTo>
                  <a:pt x="255" y="941"/>
                  <a:pt x="249" y="937"/>
                  <a:pt x="247" y="934"/>
                </a:cubicBezTo>
                <a:cubicBezTo>
                  <a:pt x="223" y="877"/>
                  <a:pt x="219" y="872"/>
                  <a:pt x="216" y="866"/>
                </a:cubicBezTo>
                <a:cubicBezTo>
                  <a:pt x="166" y="796"/>
                  <a:pt x="160" y="792"/>
                  <a:pt x="155" y="782"/>
                </a:cubicBezTo>
                <a:cubicBezTo>
                  <a:pt x="107" y="716"/>
                  <a:pt x="103" y="719"/>
                  <a:pt x="103" y="714"/>
                </a:cubicBezTo>
                <a:cubicBezTo>
                  <a:pt x="85" y="675"/>
                  <a:pt x="83" y="673"/>
                  <a:pt x="82" y="671"/>
                </a:cubicBezTo>
                <a:cubicBezTo>
                  <a:pt x="79" y="658"/>
                  <a:pt x="74" y="655"/>
                  <a:pt x="76" y="653"/>
                </a:cubicBezTo>
                <a:cubicBezTo>
                  <a:pt x="72" y="651"/>
                  <a:pt x="73" y="653"/>
                  <a:pt x="70" y="654"/>
                </a:cubicBezTo>
                <a:cubicBezTo>
                  <a:pt x="78" y="674"/>
                  <a:pt x="75" y="677"/>
                  <a:pt x="80" y="682"/>
                </a:cubicBezTo>
                <a:cubicBezTo>
                  <a:pt x="93" y="713"/>
                  <a:pt x="99" y="721"/>
                  <a:pt x="102" y="730"/>
                </a:cubicBezTo>
                <a:cubicBezTo>
                  <a:pt x="168" y="818"/>
                  <a:pt x="173" y="816"/>
                  <a:pt x="176" y="821"/>
                </a:cubicBezTo>
                <a:cubicBezTo>
                  <a:pt x="206" y="868"/>
                  <a:pt x="208" y="871"/>
                  <a:pt x="210" y="875"/>
                </a:cubicBezTo>
                <a:cubicBezTo>
                  <a:pt x="237" y="926"/>
                  <a:pt x="238" y="934"/>
                  <a:pt x="240" y="942"/>
                </a:cubicBezTo>
                <a:cubicBezTo>
                  <a:pt x="254" y="974"/>
                  <a:pt x="251" y="976"/>
                  <a:pt x="252" y="978"/>
                </a:cubicBezTo>
                <a:cubicBezTo>
                  <a:pt x="244" y="978"/>
                  <a:pt x="245" y="972"/>
                  <a:pt x="245" y="965"/>
                </a:cubicBezTo>
                <a:cubicBezTo>
                  <a:pt x="220" y="909"/>
                  <a:pt x="215" y="897"/>
                  <a:pt x="207" y="885"/>
                </a:cubicBezTo>
                <a:cubicBezTo>
                  <a:pt x="195" y="866"/>
                  <a:pt x="195" y="864"/>
                  <a:pt x="193" y="865"/>
                </a:cubicBezTo>
                <a:cubicBezTo>
                  <a:pt x="179" y="855"/>
                  <a:pt x="185" y="844"/>
                  <a:pt x="180" y="848"/>
                </a:cubicBezTo>
                <a:cubicBezTo>
                  <a:pt x="148" y="807"/>
                  <a:pt x="140" y="795"/>
                  <a:pt x="131" y="783"/>
                </a:cubicBezTo>
                <a:cubicBezTo>
                  <a:pt x="118" y="762"/>
                  <a:pt x="110" y="755"/>
                  <a:pt x="106" y="749"/>
                </a:cubicBezTo>
                <a:cubicBezTo>
                  <a:pt x="80" y="696"/>
                  <a:pt x="80" y="694"/>
                  <a:pt x="80" y="692"/>
                </a:cubicBezTo>
                <a:cubicBezTo>
                  <a:pt x="71" y="664"/>
                  <a:pt x="69" y="658"/>
                  <a:pt x="65" y="661"/>
                </a:cubicBezTo>
                <a:cubicBezTo>
                  <a:pt x="71" y="688"/>
                  <a:pt x="73" y="693"/>
                  <a:pt x="76" y="697"/>
                </a:cubicBezTo>
                <a:cubicBezTo>
                  <a:pt x="113" y="772"/>
                  <a:pt x="120" y="781"/>
                  <a:pt x="125" y="789"/>
                </a:cubicBezTo>
                <a:cubicBezTo>
                  <a:pt x="135" y="803"/>
                  <a:pt x="136" y="809"/>
                  <a:pt x="140" y="813"/>
                </a:cubicBezTo>
                <a:cubicBezTo>
                  <a:pt x="178" y="859"/>
                  <a:pt x="181" y="858"/>
                  <a:pt x="179" y="860"/>
                </a:cubicBezTo>
                <a:cubicBezTo>
                  <a:pt x="193" y="881"/>
                  <a:pt x="195" y="882"/>
                  <a:pt x="198" y="889"/>
                </a:cubicBezTo>
                <a:cubicBezTo>
                  <a:pt x="227" y="944"/>
                  <a:pt x="231" y="952"/>
                  <a:pt x="235" y="961"/>
                </a:cubicBezTo>
                <a:cubicBezTo>
                  <a:pt x="244" y="999"/>
                  <a:pt x="243" y="1002"/>
                  <a:pt x="242" y="1005"/>
                </a:cubicBezTo>
                <a:cubicBezTo>
                  <a:pt x="238" y="996"/>
                  <a:pt x="233" y="991"/>
                  <a:pt x="234" y="988"/>
                </a:cubicBezTo>
                <a:cubicBezTo>
                  <a:pt x="225" y="962"/>
                  <a:pt x="224" y="959"/>
                  <a:pt x="222" y="957"/>
                </a:cubicBezTo>
                <a:cubicBezTo>
                  <a:pt x="210" y="930"/>
                  <a:pt x="207" y="921"/>
                  <a:pt x="204" y="912"/>
                </a:cubicBezTo>
                <a:cubicBezTo>
                  <a:pt x="190" y="898"/>
                  <a:pt x="190" y="892"/>
                  <a:pt x="189" y="891"/>
                </a:cubicBezTo>
                <a:cubicBezTo>
                  <a:pt x="171" y="869"/>
                  <a:pt x="172" y="868"/>
                  <a:pt x="171" y="866"/>
                </a:cubicBezTo>
                <a:cubicBezTo>
                  <a:pt x="166" y="860"/>
                  <a:pt x="165" y="861"/>
                  <a:pt x="164" y="859"/>
                </a:cubicBezTo>
                <a:cubicBezTo>
                  <a:pt x="156" y="850"/>
                  <a:pt x="152" y="845"/>
                  <a:pt x="148" y="841"/>
                </a:cubicBezTo>
                <a:cubicBezTo>
                  <a:pt x="65" y="711"/>
                  <a:pt x="53" y="694"/>
                  <a:pt x="50" y="678"/>
                </a:cubicBezTo>
                <a:cubicBezTo>
                  <a:pt x="50" y="701"/>
                  <a:pt x="55" y="704"/>
                  <a:pt x="53" y="706"/>
                </a:cubicBezTo>
                <a:cubicBezTo>
                  <a:pt x="169" y="875"/>
                  <a:pt x="172" y="884"/>
                  <a:pt x="197" y="919"/>
                </a:cubicBezTo>
                <a:cubicBezTo>
                  <a:pt x="218" y="976"/>
                  <a:pt x="221" y="979"/>
                  <a:pt x="224" y="983"/>
                </a:cubicBezTo>
                <a:cubicBezTo>
                  <a:pt x="228" y="1009"/>
                  <a:pt x="232" y="1014"/>
                  <a:pt x="228" y="1017"/>
                </a:cubicBezTo>
                <a:cubicBezTo>
                  <a:pt x="224" y="1004"/>
                  <a:pt x="219" y="996"/>
                  <a:pt x="221" y="990"/>
                </a:cubicBezTo>
                <a:cubicBezTo>
                  <a:pt x="201" y="949"/>
                  <a:pt x="198" y="938"/>
                  <a:pt x="196" y="934"/>
                </a:cubicBezTo>
                <a:cubicBezTo>
                  <a:pt x="166" y="892"/>
                  <a:pt x="165" y="887"/>
                  <a:pt x="163" y="885"/>
                </a:cubicBezTo>
                <a:cubicBezTo>
                  <a:pt x="129" y="843"/>
                  <a:pt x="120" y="840"/>
                  <a:pt x="115" y="826"/>
                </a:cubicBezTo>
                <a:cubicBezTo>
                  <a:pt x="95" y="810"/>
                  <a:pt x="100" y="803"/>
                  <a:pt x="95" y="801"/>
                </a:cubicBezTo>
                <a:cubicBezTo>
                  <a:pt x="58" y="746"/>
                  <a:pt x="61" y="750"/>
                  <a:pt x="63" y="753"/>
                </a:cubicBezTo>
                <a:cubicBezTo>
                  <a:pt x="73" y="778"/>
                  <a:pt x="76" y="782"/>
                  <a:pt x="79" y="786"/>
                </a:cubicBezTo>
                <a:cubicBezTo>
                  <a:pt x="96" y="817"/>
                  <a:pt x="95" y="817"/>
                  <a:pt x="101" y="826"/>
                </a:cubicBezTo>
                <a:cubicBezTo>
                  <a:pt x="112" y="844"/>
                  <a:pt x="119" y="843"/>
                  <a:pt x="118" y="851"/>
                </a:cubicBezTo>
                <a:cubicBezTo>
                  <a:pt x="187" y="941"/>
                  <a:pt x="193" y="948"/>
                  <a:pt x="198" y="955"/>
                </a:cubicBezTo>
                <a:cubicBezTo>
                  <a:pt x="206" y="972"/>
                  <a:pt x="204" y="974"/>
                  <a:pt x="206" y="976"/>
                </a:cubicBezTo>
                <a:cubicBezTo>
                  <a:pt x="210" y="996"/>
                  <a:pt x="210" y="999"/>
                  <a:pt x="212" y="1001"/>
                </a:cubicBezTo>
                <a:cubicBezTo>
                  <a:pt x="219" y="1030"/>
                  <a:pt x="221" y="1035"/>
                  <a:pt x="219" y="1038"/>
                </a:cubicBezTo>
                <a:cubicBezTo>
                  <a:pt x="213" y="1023"/>
                  <a:pt x="208" y="1019"/>
                  <a:pt x="207" y="1015"/>
                </a:cubicBezTo>
                <a:cubicBezTo>
                  <a:pt x="176" y="958"/>
                  <a:pt x="173" y="948"/>
                  <a:pt x="164" y="941"/>
                </a:cubicBezTo>
                <a:cubicBezTo>
                  <a:pt x="138" y="898"/>
                  <a:pt x="141" y="893"/>
                  <a:pt x="136" y="892"/>
                </a:cubicBezTo>
                <a:cubicBezTo>
                  <a:pt x="80" y="806"/>
                  <a:pt x="75" y="794"/>
                  <a:pt x="68" y="781"/>
                </a:cubicBezTo>
                <a:cubicBezTo>
                  <a:pt x="55" y="735"/>
                  <a:pt x="49" y="731"/>
                  <a:pt x="52" y="729"/>
                </a:cubicBezTo>
                <a:cubicBezTo>
                  <a:pt x="46" y="719"/>
                  <a:pt x="43" y="724"/>
                  <a:pt x="46" y="731"/>
                </a:cubicBezTo>
                <a:cubicBezTo>
                  <a:pt x="61" y="773"/>
                  <a:pt x="58" y="778"/>
                  <a:pt x="63" y="785"/>
                </a:cubicBezTo>
                <a:cubicBezTo>
                  <a:pt x="108" y="861"/>
                  <a:pt x="106" y="867"/>
                  <a:pt x="113" y="874"/>
                </a:cubicBezTo>
                <a:cubicBezTo>
                  <a:pt x="153" y="937"/>
                  <a:pt x="160" y="950"/>
                  <a:pt x="170" y="963"/>
                </a:cubicBezTo>
                <a:cubicBezTo>
                  <a:pt x="201" y="1018"/>
                  <a:pt x="197" y="1023"/>
                  <a:pt x="203" y="1030"/>
                </a:cubicBezTo>
                <a:cubicBezTo>
                  <a:pt x="212" y="1054"/>
                  <a:pt x="211" y="1060"/>
                  <a:pt x="215" y="1066"/>
                </a:cubicBezTo>
                <a:cubicBezTo>
                  <a:pt x="213" y="1076"/>
                  <a:pt x="211" y="1072"/>
                  <a:pt x="209" y="1068"/>
                </a:cubicBezTo>
                <a:cubicBezTo>
                  <a:pt x="192" y="1018"/>
                  <a:pt x="185" y="1004"/>
                  <a:pt x="179" y="986"/>
                </a:cubicBezTo>
                <a:cubicBezTo>
                  <a:pt x="167" y="965"/>
                  <a:pt x="163" y="959"/>
                  <a:pt x="162" y="959"/>
                </a:cubicBezTo>
                <a:cubicBezTo>
                  <a:pt x="150" y="943"/>
                  <a:pt x="146" y="939"/>
                  <a:pt x="143" y="936"/>
                </a:cubicBezTo>
                <a:cubicBezTo>
                  <a:pt x="94" y="874"/>
                  <a:pt x="79" y="852"/>
                  <a:pt x="64" y="833"/>
                </a:cubicBezTo>
                <a:cubicBezTo>
                  <a:pt x="39" y="757"/>
                  <a:pt x="29" y="752"/>
                  <a:pt x="35" y="749"/>
                </a:cubicBezTo>
                <a:cubicBezTo>
                  <a:pt x="29" y="755"/>
                  <a:pt x="31" y="759"/>
                  <a:pt x="33" y="763"/>
                </a:cubicBezTo>
                <a:cubicBezTo>
                  <a:pt x="44" y="793"/>
                  <a:pt x="39" y="799"/>
                  <a:pt x="45" y="807"/>
                </a:cubicBezTo>
                <a:cubicBezTo>
                  <a:pt x="89" y="874"/>
                  <a:pt x="113" y="915"/>
                  <a:pt x="129" y="931"/>
                </a:cubicBezTo>
                <a:cubicBezTo>
                  <a:pt x="153" y="967"/>
                  <a:pt x="164" y="977"/>
                  <a:pt x="170" y="987"/>
                </a:cubicBezTo>
                <a:cubicBezTo>
                  <a:pt x="186" y="1036"/>
                  <a:pt x="176" y="1025"/>
                  <a:pt x="171" y="1012"/>
                </a:cubicBezTo>
                <a:cubicBezTo>
                  <a:pt x="150" y="985"/>
                  <a:pt x="142" y="980"/>
                  <a:pt x="145" y="976"/>
                </a:cubicBezTo>
                <a:cubicBezTo>
                  <a:pt x="89" y="910"/>
                  <a:pt x="75" y="887"/>
                  <a:pt x="51" y="850"/>
                </a:cubicBezTo>
                <a:cubicBezTo>
                  <a:pt x="32" y="802"/>
                  <a:pt x="32" y="799"/>
                  <a:pt x="33" y="797"/>
                </a:cubicBezTo>
                <a:cubicBezTo>
                  <a:pt x="29" y="798"/>
                  <a:pt x="29" y="800"/>
                  <a:pt x="29" y="802"/>
                </a:cubicBezTo>
                <a:cubicBezTo>
                  <a:pt x="34" y="829"/>
                  <a:pt x="41" y="834"/>
                  <a:pt x="38" y="838"/>
                </a:cubicBezTo>
                <a:cubicBezTo>
                  <a:pt x="56" y="874"/>
                  <a:pt x="56" y="876"/>
                  <a:pt x="56" y="876"/>
                </a:cubicBezTo>
                <a:cubicBezTo>
                  <a:pt x="77" y="905"/>
                  <a:pt x="93" y="930"/>
                  <a:pt x="103" y="938"/>
                </a:cubicBezTo>
                <a:cubicBezTo>
                  <a:pt x="143" y="990"/>
                  <a:pt x="145" y="993"/>
                  <a:pt x="147" y="997"/>
                </a:cubicBezTo>
                <a:cubicBezTo>
                  <a:pt x="170" y="1023"/>
                  <a:pt x="170" y="1030"/>
                  <a:pt x="170" y="1032"/>
                </a:cubicBezTo>
                <a:cubicBezTo>
                  <a:pt x="192" y="1072"/>
                  <a:pt x="200" y="1081"/>
                  <a:pt x="202" y="1090"/>
                </a:cubicBezTo>
                <a:cubicBezTo>
                  <a:pt x="202" y="1098"/>
                  <a:pt x="196" y="1094"/>
                  <a:pt x="199" y="1092"/>
                </a:cubicBezTo>
                <a:cubicBezTo>
                  <a:pt x="171" y="1039"/>
                  <a:pt x="164" y="1029"/>
                  <a:pt x="160" y="1024"/>
                </a:cubicBezTo>
                <a:cubicBezTo>
                  <a:pt x="153" y="1014"/>
                  <a:pt x="150" y="1010"/>
                  <a:pt x="146" y="1005"/>
                </a:cubicBezTo>
                <a:cubicBezTo>
                  <a:pt x="40" y="864"/>
                  <a:pt x="36" y="858"/>
                  <a:pt x="31" y="852"/>
                </a:cubicBezTo>
                <a:cubicBezTo>
                  <a:pt x="22" y="845"/>
                  <a:pt x="25" y="854"/>
                  <a:pt x="29" y="863"/>
                </a:cubicBezTo>
                <a:cubicBezTo>
                  <a:pt x="50" y="911"/>
                  <a:pt x="48" y="916"/>
                  <a:pt x="54" y="922"/>
                </a:cubicBezTo>
                <a:cubicBezTo>
                  <a:pt x="84" y="967"/>
                  <a:pt x="81" y="972"/>
                  <a:pt x="86" y="972"/>
                </a:cubicBezTo>
                <a:cubicBezTo>
                  <a:pt x="97" y="985"/>
                  <a:pt x="95" y="988"/>
                  <a:pt x="95" y="988"/>
                </a:cubicBezTo>
                <a:cubicBezTo>
                  <a:pt x="134" y="1039"/>
                  <a:pt x="133" y="1041"/>
                  <a:pt x="134" y="1043"/>
                </a:cubicBezTo>
                <a:cubicBezTo>
                  <a:pt x="154" y="1066"/>
                  <a:pt x="152" y="1068"/>
                  <a:pt x="153" y="1069"/>
                </a:cubicBezTo>
                <a:cubicBezTo>
                  <a:pt x="163" y="1084"/>
                  <a:pt x="168" y="1094"/>
                  <a:pt x="176" y="1104"/>
                </a:cubicBezTo>
                <a:cubicBezTo>
                  <a:pt x="193" y="1150"/>
                  <a:pt x="191" y="1152"/>
                  <a:pt x="193" y="1155"/>
                </a:cubicBezTo>
                <a:cubicBezTo>
                  <a:pt x="174" y="1126"/>
                  <a:pt x="178" y="1120"/>
                  <a:pt x="173" y="1121"/>
                </a:cubicBezTo>
                <a:cubicBezTo>
                  <a:pt x="150" y="1085"/>
                  <a:pt x="146" y="1076"/>
                  <a:pt x="137" y="1068"/>
                </a:cubicBezTo>
                <a:cubicBezTo>
                  <a:pt x="122" y="1043"/>
                  <a:pt x="118" y="1038"/>
                  <a:pt x="116" y="1034"/>
                </a:cubicBezTo>
                <a:cubicBezTo>
                  <a:pt x="107" y="1023"/>
                  <a:pt x="105" y="1016"/>
                  <a:pt x="100" y="1009"/>
                </a:cubicBezTo>
                <a:cubicBezTo>
                  <a:pt x="90" y="998"/>
                  <a:pt x="92" y="997"/>
                  <a:pt x="89" y="997"/>
                </a:cubicBezTo>
                <a:cubicBezTo>
                  <a:pt x="85" y="986"/>
                  <a:pt x="82" y="987"/>
                  <a:pt x="82" y="987"/>
                </a:cubicBezTo>
                <a:cubicBezTo>
                  <a:pt x="53" y="952"/>
                  <a:pt x="52" y="942"/>
                  <a:pt x="49" y="942"/>
                </a:cubicBezTo>
                <a:cubicBezTo>
                  <a:pt x="31" y="899"/>
                  <a:pt x="22" y="894"/>
                  <a:pt x="26" y="890"/>
                </a:cubicBezTo>
                <a:cubicBezTo>
                  <a:pt x="40" y="944"/>
                  <a:pt x="46" y="951"/>
                  <a:pt x="50" y="957"/>
                </a:cubicBezTo>
                <a:cubicBezTo>
                  <a:pt x="55" y="964"/>
                  <a:pt x="54" y="966"/>
                  <a:pt x="55" y="967"/>
                </a:cubicBezTo>
                <a:cubicBezTo>
                  <a:pt x="62" y="976"/>
                  <a:pt x="63" y="974"/>
                  <a:pt x="64" y="976"/>
                </a:cubicBezTo>
                <a:cubicBezTo>
                  <a:pt x="71" y="991"/>
                  <a:pt x="75" y="992"/>
                  <a:pt x="75" y="992"/>
                </a:cubicBezTo>
                <a:cubicBezTo>
                  <a:pt x="87" y="1006"/>
                  <a:pt x="91" y="1013"/>
                  <a:pt x="94" y="1018"/>
                </a:cubicBezTo>
                <a:cubicBezTo>
                  <a:pt x="102" y="1029"/>
                  <a:pt x="101" y="1031"/>
                  <a:pt x="102" y="1032"/>
                </a:cubicBezTo>
                <a:cubicBezTo>
                  <a:pt x="136" y="1079"/>
                  <a:pt x="145" y="1091"/>
                  <a:pt x="153" y="1103"/>
                </a:cubicBezTo>
                <a:cubicBezTo>
                  <a:pt x="187" y="1163"/>
                  <a:pt x="182" y="1168"/>
                  <a:pt x="186" y="1173"/>
                </a:cubicBezTo>
                <a:cubicBezTo>
                  <a:pt x="178" y="1170"/>
                  <a:pt x="174" y="1167"/>
                  <a:pt x="173" y="1165"/>
                </a:cubicBezTo>
                <a:cubicBezTo>
                  <a:pt x="155" y="1142"/>
                  <a:pt x="146" y="1120"/>
                  <a:pt x="135" y="1111"/>
                </a:cubicBezTo>
                <a:cubicBezTo>
                  <a:pt x="110" y="1078"/>
                  <a:pt x="102" y="1080"/>
                  <a:pt x="106" y="1076"/>
                </a:cubicBezTo>
                <a:cubicBezTo>
                  <a:pt x="83" y="1057"/>
                  <a:pt x="75" y="1040"/>
                  <a:pt x="65" y="1032"/>
                </a:cubicBezTo>
                <a:cubicBezTo>
                  <a:pt x="32" y="978"/>
                  <a:pt x="31" y="976"/>
                  <a:pt x="24" y="965"/>
                </a:cubicBezTo>
                <a:cubicBezTo>
                  <a:pt x="9" y="949"/>
                  <a:pt x="15" y="952"/>
                  <a:pt x="15" y="957"/>
                </a:cubicBezTo>
                <a:cubicBezTo>
                  <a:pt x="47" y="1023"/>
                  <a:pt x="52" y="1028"/>
                  <a:pt x="57" y="1035"/>
                </a:cubicBezTo>
                <a:cubicBezTo>
                  <a:pt x="102" y="1083"/>
                  <a:pt x="107" y="1092"/>
                  <a:pt x="113" y="1095"/>
                </a:cubicBezTo>
                <a:cubicBezTo>
                  <a:pt x="149" y="1143"/>
                  <a:pt x="150" y="1151"/>
                  <a:pt x="154" y="1149"/>
                </a:cubicBezTo>
                <a:cubicBezTo>
                  <a:pt x="174" y="1202"/>
                  <a:pt x="185" y="1210"/>
                  <a:pt x="182" y="1215"/>
                </a:cubicBezTo>
                <a:cubicBezTo>
                  <a:pt x="168" y="1179"/>
                  <a:pt x="159" y="1180"/>
                  <a:pt x="162" y="1177"/>
                </a:cubicBezTo>
                <a:cubicBezTo>
                  <a:pt x="140" y="1153"/>
                  <a:pt x="142" y="1142"/>
                  <a:pt x="135" y="1136"/>
                </a:cubicBezTo>
                <a:cubicBezTo>
                  <a:pt x="98" y="1090"/>
                  <a:pt x="95" y="1086"/>
                  <a:pt x="92" y="1086"/>
                </a:cubicBezTo>
                <a:cubicBezTo>
                  <a:pt x="82" y="1073"/>
                  <a:pt x="82" y="1071"/>
                  <a:pt x="82" y="1069"/>
                </a:cubicBezTo>
                <a:cubicBezTo>
                  <a:pt x="44" y="1034"/>
                  <a:pt x="41" y="1030"/>
                  <a:pt x="39" y="1026"/>
                </a:cubicBezTo>
                <a:cubicBezTo>
                  <a:pt x="13" y="992"/>
                  <a:pt x="16" y="996"/>
                  <a:pt x="17" y="1000"/>
                </a:cubicBezTo>
                <a:cubicBezTo>
                  <a:pt x="48" y="1041"/>
                  <a:pt x="46" y="1053"/>
                  <a:pt x="55" y="1056"/>
                </a:cubicBezTo>
                <a:cubicBezTo>
                  <a:pt x="80" y="1083"/>
                  <a:pt x="81" y="1085"/>
                  <a:pt x="83" y="1087"/>
                </a:cubicBezTo>
                <a:cubicBezTo>
                  <a:pt x="89" y="1101"/>
                  <a:pt x="103" y="1099"/>
                  <a:pt x="97" y="1104"/>
                </a:cubicBezTo>
                <a:cubicBezTo>
                  <a:pt x="125" y="1140"/>
                  <a:pt x="131" y="1145"/>
                  <a:pt x="130" y="1149"/>
                </a:cubicBezTo>
                <a:cubicBezTo>
                  <a:pt x="93" y="1107"/>
                  <a:pt x="89" y="1106"/>
                  <a:pt x="86" y="1102"/>
                </a:cubicBezTo>
                <a:cubicBezTo>
                  <a:pt x="63" y="1079"/>
                  <a:pt x="59" y="1075"/>
                  <a:pt x="55" y="1073"/>
                </a:cubicBezTo>
                <a:cubicBezTo>
                  <a:pt x="0" y="1009"/>
                  <a:pt x="9" y="1016"/>
                  <a:pt x="8" y="1021"/>
                </a:cubicBezTo>
                <a:cubicBezTo>
                  <a:pt x="27" y="1050"/>
                  <a:pt x="29" y="1050"/>
                  <a:pt x="30" y="1052"/>
                </a:cubicBezTo>
                <a:cubicBezTo>
                  <a:pt x="33" y="1062"/>
                  <a:pt x="38" y="1060"/>
                  <a:pt x="41" y="1066"/>
                </a:cubicBezTo>
                <a:cubicBezTo>
                  <a:pt x="86" y="1110"/>
                  <a:pt x="90" y="1120"/>
                  <a:pt x="96" y="1122"/>
                </a:cubicBezTo>
                <a:cubicBezTo>
                  <a:pt x="118" y="1149"/>
                  <a:pt x="127" y="1163"/>
                  <a:pt x="137" y="1176"/>
                </a:cubicBezTo>
                <a:cubicBezTo>
                  <a:pt x="148" y="1204"/>
                  <a:pt x="162" y="1211"/>
                  <a:pt x="158" y="1215"/>
                </a:cubicBezTo>
                <a:cubicBezTo>
                  <a:pt x="165" y="1240"/>
                  <a:pt x="164" y="1234"/>
                  <a:pt x="163" y="1229"/>
                </a:cubicBezTo>
                <a:cubicBezTo>
                  <a:pt x="151" y="1205"/>
                  <a:pt x="144" y="1201"/>
                  <a:pt x="143" y="1199"/>
                </a:cubicBezTo>
                <a:cubicBezTo>
                  <a:pt x="118" y="1171"/>
                  <a:pt x="122" y="1166"/>
                  <a:pt x="116" y="1164"/>
                </a:cubicBezTo>
                <a:cubicBezTo>
                  <a:pt x="82" y="1123"/>
                  <a:pt x="68" y="1114"/>
                  <a:pt x="60" y="1107"/>
                </a:cubicBezTo>
                <a:cubicBezTo>
                  <a:pt x="19" y="1050"/>
                  <a:pt x="22" y="1042"/>
                  <a:pt x="13" y="1042"/>
                </a:cubicBezTo>
                <a:cubicBezTo>
                  <a:pt x="62" y="1117"/>
                  <a:pt x="74" y="1136"/>
                  <a:pt x="95" y="1152"/>
                </a:cubicBezTo>
                <a:cubicBezTo>
                  <a:pt x="135" y="1204"/>
                  <a:pt x="140" y="1211"/>
                  <a:pt x="145" y="1217"/>
                </a:cubicBezTo>
                <a:cubicBezTo>
                  <a:pt x="170" y="1269"/>
                  <a:pt x="166" y="1271"/>
                  <a:pt x="171" y="1274"/>
                </a:cubicBezTo>
                <a:cubicBezTo>
                  <a:pt x="178" y="1302"/>
                  <a:pt x="178" y="1304"/>
                  <a:pt x="177" y="1307"/>
                </a:cubicBezTo>
                <a:cubicBezTo>
                  <a:pt x="169" y="1297"/>
                  <a:pt x="173" y="1295"/>
                  <a:pt x="168" y="1291"/>
                </a:cubicBezTo>
                <a:cubicBezTo>
                  <a:pt x="133" y="1236"/>
                  <a:pt x="128" y="1228"/>
                  <a:pt x="116" y="1208"/>
                </a:cubicBezTo>
                <a:cubicBezTo>
                  <a:pt x="41" y="1115"/>
                  <a:pt x="40" y="1112"/>
                  <a:pt x="37" y="1109"/>
                </a:cubicBezTo>
                <a:cubicBezTo>
                  <a:pt x="25" y="1086"/>
                  <a:pt x="30" y="1079"/>
                  <a:pt x="24" y="1081"/>
                </a:cubicBezTo>
                <a:cubicBezTo>
                  <a:pt x="59" y="1159"/>
                  <a:pt x="64" y="1161"/>
                  <a:pt x="69" y="1166"/>
                </a:cubicBezTo>
                <a:cubicBezTo>
                  <a:pt x="116" y="1220"/>
                  <a:pt x="123" y="1241"/>
                  <a:pt x="133" y="1245"/>
                </a:cubicBezTo>
                <a:cubicBezTo>
                  <a:pt x="146" y="1275"/>
                  <a:pt x="149" y="1274"/>
                  <a:pt x="153" y="1283"/>
                </a:cubicBezTo>
                <a:cubicBezTo>
                  <a:pt x="167" y="1322"/>
                  <a:pt x="173" y="1328"/>
                  <a:pt x="172" y="1333"/>
                </a:cubicBezTo>
                <a:cubicBezTo>
                  <a:pt x="172" y="1344"/>
                  <a:pt x="171" y="1342"/>
                  <a:pt x="167" y="1341"/>
                </a:cubicBezTo>
                <a:cubicBezTo>
                  <a:pt x="163" y="1322"/>
                  <a:pt x="155" y="1318"/>
                  <a:pt x="159" y="1315"/>
                </a:cubicBezTo>
                <a:cubicBezTo>
                  <a:pt x="128" y="1261"/>
                  <a:pt x="129" y="1259"/>
                  <a:pt x="117" y="1247"/>
                </a:cubicBezTo>
                <a:cubicBezTo>
                  <a:pt x="67" y="1189"/>
                  <a:pt x="67" y="1186"/>
                  <a:pt x="62" y="1181"/>
                </a:cubicBezTo>
                <a:cubicBezTo>
                  <a:pt x="50" y="1165"/>
                  <a:pt x="47" y="1166"/>
                  <a:pt x="49" y="1163"/>
                </a:cubicBezTo>
                <a:cubicBezTo>
                  <a:pt x="12" y="1111"/>
                  <a:pt x="15" y="1107"/>
                  <a:pt x="9" y="1101"/>
                </a:cubicBezTo>
                <a:cubicBezTo>
                  <a:pt x="13" y="1122"/>
                  <a:pt x="19" y="1126"/>
                  <a:pt x="16" y="1128"/>
                </a:cubicBezTo>
                <a:cubicBezTo>
                  <a:pt x="47" y="1180"/>
                  <a:pt x="52" y="1178"/>
                  <a:pt x="54" y="1184"/>
                </a:cubicBezTo>
                <a:cubicBezTo>
                  <a:pt x="108" y="1249"/>
                  <a:pt x="110" y="1258"/>
                  <a:pt x="114" y="1257"/>
                </a:cubicBezTo>
                <a:cubicBezTo>
                  <a:pt x="108" y="1251"/>
                  <a:pt x="101" y="1249"/>
                  <a:pt x="97" y="1247"/>
                </a:cubicBezTo>
                <a:cubicBezTo>
                  <a:pt x="70" y="1217"/>
                  <a:pt x="67" y="1206"/>
                  <a:pt x="63" y="1203"/>
                </a:cubicBezTo>
                <a:cubicBezTo>
                  <a:pt x="43" y="1184"/>
                  <a:pt x="42" y="1180"/>
                  <a:pt x="40" y="1177"/>
                </a:cubicBezTo>
                <a:cubicBezTo>
                  <a:pt x="2" y="1139"/>
                  <a:pt x="9" y="1144"/>
                  <a:pt x="8" y="1147"/>
                </a:cubicBezTo>
                <a:cubicBezTo>
                  <a:pt x="31" y="1180"/>
                  <a:pt x="28" y="1183"/>
                  <a:pt x="34" y="1187"/>
                </a:cubicBezTo>
                <a:cubicBezTo>
                  <a:pt x="104" y="1266"/>
                  <a:pt x="106" y="1270"/>
                  <a:pt x="109" y="1273"/>
                </a:cubicBezTo>
                <a:cubicBezTo>
                  <a:pt x="130" y="1308"/>
                  <a:pt x="136" y="1314"/>
                  <a:pt x="138" y="1320"/>
                </a:cubicBezTo>
                <a:cubicBezTo>
                  <a:pt x="148" y="1353"/>
                  <a:pt x="160" y="1358"/>
                  <a:pt x="154" y="1360"/>
                </a:cubicBezTo>
                <a:cubicBezTo>
                  <a:pt x="143" y="1349"/>
                  <a:pt x="143" y="1342"/>
                  <a:pt x="136" y="1334"/>
                </a:cubicBezTo>
                <a:cubicBezTo>
                  <a:pt x="102" y="1286"/>
                  <a:pt x="93" y="1279"/>
                  <a:pt x="95" y="1275"/>
                </a:cubicBezTo>
                <a:cubicBezTo>
                  <a:pt x="30" y="1202"/>
                  <a:pt x="24" y="1194"/>
                  <a:pt x="18" y="1185"/>
                </a:cubicBezTo>
                <a:cubicBezTo>
                  <a:pt x="17" y="1202"/>
                  <a:pt x="20" y="1204"/>
                  <a:pt x="22" y="1205"/>
                </a:cubicBezTo>
                <a:cubicBezTo>
                  <a:pt x="28" y="1233"/>
                  <a:pt x="31" y="1245"/>
                  <a:pt x="36" y="1247"/>
                </a:cubicBezTo>
                <a:cubicBezTo>
                  <a:pt x="44" y="1265"/>
                  <a:pt x="42" y="1268"/>
                  <a:pt x="45" y="1267"/>
                </a:cubicBezTo>
                <a:cubicBezTo>
                  <a:pt x="78" y="1315"/>
                  <a:pt x="77" y="1317"/>
                  <a:pt x="84" y="1325"/>
                </a:cubicBezTo>
                <a:cubicBezTo>
                  <a:pt x="106" y="1353"/>
                  <a:pt x="114" y="1357"/>
                  <a:pt x="107" y="1360"/>
                </a:cubicBezTo>
                <a:cubicBezTo>
                  <a:pt x="74" y="1315"/>
                  <a:pt x="69" y="1314"/>
                  <a:pt x="66" y="1306"/>
                </a:cubicBezTo>
                <a:cubicBezTo>
                  <a:pt x="42" y="1273"/>
                  <a:pt x="39" y="1262"/>
                  <a:pt x="33" y="1256"/>
                </a:cubicBezTo>
                <a:cubicBezTo>
                  <a:pt x="26" y="1249"/>
                  <a:pt x="31" y="1241"/>
                  <a:pt x="27" y="1238"/>
                </a:cubicBezTo>
                <a:cubicBezTo>
                  <a:pt x="23" y="1255"/>
                  <a:pt x="30" y="1264"/>
                  <a:pt x="33" y="1273"/>
                </a:cubicBezTo>
                <a:cubicBezTo>
                  <a:pt x="72" y="1327"/>
                  <a:pt x="77" y="1337"/>
                  <a:pt x="86" y="1343"/>
                </a:cubicBezTo>
                <a:cubicBezTo>
                  <a:pt x="91" y="1356"/>
                  <a:pt x="95" y="1356"/>
                  <a:pt x="95" y="1356"/>
                </a:cubicBezTo>
                <a:cubicBezTo>
                  <a:pt x="113" y="1378"/>
                  <a:pt x="122" y="1391"/>
                  <a:pt x="131" y="1399"/>
                </a:cubicBezTo>
                <a:cubicBezTo>
                  <a:pt x="141" y="1414"/>
                  <a:pt x="144" y="1416"/>
                  <a:pt x="146" y="1420"/>
                </a:cubicBezTo>
                <a:cubicBezTo>
                  <a:pt x="142" y="1419"/>
                  <a:pt x="139" y="1422"/>
                  <a:pt x="137" y="1417"/>
                </a:cubicBezTo>
                <a:cubicBezTo>
                  <a:pt x="104" y="1393"/>
                  <a:pt x="99" y="1389"/>
                  <a:pt x="94" y="1389"/>
                </a:cubicBezTo>
                <a:cubicBezTo>
                  <a:pt x="39" y="1357"/>
                  <a:pt x="44" y="1357"/>
                  <a:pt x="47" y="1361"/>
                </a:cubicBezTo>
                <a:cubicBezTo>
                  <a:pt x="73" y="1381"/>
                  <a:pt x="77" y="1386"/>
                  <a:pt x="82" y="1385"/>
                </a:cubicBezTo>
                <a:cubicBezTo>
                  <a:pt x="123" y="1414"/>
                  <a:pt x="127" y="1423"/>
                  <a:pt x="131" y="1423"/>
                </a:cubicBezTo>
                <a:cubicBezTo>
                  <a:pt x="163" y="1460"/>
                  <a:pt x="167" y="1459"/>
                  <a:pt x="169" y="1462"/>
                </a:cubicBezTo>
                <a:cubicBezTo>
                  <a:pt x="183" y="1480"/>
                  <a:pt x="180" y="1489"/>
                  <a:pt x="185" y="1495"/>
                </a:cubicBezTo>
                <a:cubicBezTo>
                  <a:pt x="198" y="1470"/>
                  <a:pt x="199" y="1467"/>
                  <a:pt x="200" y="1465"/>
                </a:cubicBezTo>
                <a:cubicBezTo>
                  <a:pt x="239" y="1447"/>
                  <a:pt x="243" y="1445"/>
                  <a:pt x="246" y="1443"/>
                </a:cubicBezTo>
                <a:cubicBezTo>
                  <a:pt x="237" y="1440"/>
                  <a:pt x="233" y="1441"/>
                  <a:pt x="230" y="1441"/>
                </a:cubicBezTo>
                <a:cubicBezTo>
                  <a:pt x="214" y="1443"/>
                  <a:pt x="212" y="1436"/>
                  <a:pt x="217" y="1430"/>
                </a:cubicBezTo>
                <a:cubicBezTo>
                  <a:pt x="295" y="1389"/>
                  <a:pt x="303" y="1382"/>
                  <a:pt x="310" y="1385"/>
                </a:cubicBezTo>
                <a:cubicBezTo>
                  <a:pt x="381" y="1375"/>
                  <a:pt x="383" y="1379"/>
                  <a:pt x="388" y="1373"/>
                </a:cubicBezTo>
                <a:cubicBezTo>
                  <a:pt x="426" y="1368"/>
                  <a:pt x="430" y="1366"/>
                  <a:pt x="433" y="1365"/>
                </a:cubicBezTo>
                <a:cubicBezTo>
                  <a:pt x="449" y="1360"/>
                  <a:pt x="453" y="1363"/>
                  <a:pt x="457" y="1358"/>
                </a:cubicBezTo>
                <a:cubicBezTo>
                  <a:pt x="441" y="1356"/>
                  <a:pt x="440" y="1359"/>
                  <a:pt x="438" y="1359"/>
                </a:cubicBezTo>
                <a:cubicBezTo>
                  <a:pt x="426" y="1362"/>
                  <a:pt x="425" y="1358"/>
                  <a:pt x="421" y="1362"/>
                </a:cubicBezTo>
                <a:cubicBezTo>
                  <a:pt x="371" y="1366"/>
                  <a:pt x="364" y="1369"/>
                  <a:pt x="357" y="1369"/>
                </a:cubicBezTo>
                <a:cubicBezTo>
                  <a:pt x="338" y="1375"/>
                  <a:pt x="337" y="1371"/>
                  <a:pt x="335" y="1372"/>
                </a:cubicBezTo>
                <a:cubicBezTo>
                  <a:pt x="307" y="1376"/>
                  <a:pt x="306" y="1372"/>
                  <a:pt x="303" y="1376"/>
                </a:cubicBezTo>
                <a:cubicBezTo>
                  <a:pt x="270" y="1383"/>
                  <a:pt x="263" y="1389"/>
                  <a:pt x="258" y="1388"/>
                </a:cubicBezTo>
                <a:cubicBezTo>
                  <a:pt x="202" y="1433"/>
                  <a:pt x="200" y="1437"/>
                  <a:pt x="196" y="1441"/>
                </a:cubicBezTo>
                <a:cubicBezTo>
                  <a:pt x="185" y="1441"/>
                  <a:pt x="190" y="1433"/>
                  <a:pt x="197" y="1425"/>
                </a:cubicBezTo>
                <a:cubicBezTo>
                  <a:pt x="279" y="1366"/>
                  <a:pt x="282" y="1364"/>
                  <a:pt x="284" y="1362"/>
                </a:cubicBezTo>
                <a:cubicBezTo>
                  <a:pt x="315" y="1356"/>
                  <a:pt x="324" y="1356"/>
                  <a:pt x="334" y="1353"/>
                </a:cubicBezTo>
                <a:cubicBezTo>
                  <a:pt x="381" y="1350"/>
                  <a:pt x="385" y="1350"/>
                  <a:pt x="390" y="1350"/>
                </a:cubicBezTo>
                <a:cubicBezTo>
                  <a:pt x="436" y="1341"/>
                  <a:pt x="441" y="1339"/>
                  <a:pt x="446" y="1339"/>
                </a:cubicBezTo>
                <a:cubicBezTo>
                  <a:pt x="489" y="1324"/>
                  <a:pt x="486" y="1320"/>
                  <a:pt x="481" y="1326"/>
                </a:cubicBezTo>
                <a:cubicBezTo>
                  <a:pt x="445" y="1330"/>
                  <a:pt x="442" y="1333"/>
                  <a:pt x="438" y="1335"/>
                </a:cubicBezTo>
                <a:cubicBezTo>
                  <a:pt x="414" y="1334"/>
                  <a:pt x="409" y="1345"/>
                  <a:pt x="406" y="1338"/>
                </a:cubicBezTo>
                <a:cubicBezTo>
                  <a:pt x="436" y="1330"/>
                  <a:pt x="444" y="1327"/>
                  <a:pt x="451" y="1328"/>
                </a:cubicBezTo>
                <a:cubicBezTo>
                  <a:pt x="502" y="1292"/>
                  <a:pt x="500" y="1297"/>
                  <a:pt x="495" y="1301"/>
                </a:cubicBezTo>
                <a:cubicBezTo>
                  <a:pt x="463" y="1311"/>
                  <a:pt x="458" y="1319"/>
                  <a:pt x="455" y="1320"/>
                </a:cubicBezTo>
                <a:cubicBezTo>
                  <a:pt x="410" y="1329"/>
                  <a:pt x="405" y="1329"/>
                  <a:pt x="400" y="1333"/>
                </a:cubicBezTo>
                <a:cubicBezTo>
                  <a:pt x="380" y="1333"/>
                  <a:pt x="378" y="1331"/>
                  <a:pt x="376" y="1333"/>
                </a:cubicBezTo>
                <a:cubicBezTo>
                  <a:pt x="356" y="1334"/>
                  <a:pt x="353" y="1333"/>
                  <a:pt x="355" y="1331"/>
                </a:cubicBezTo>
                <a:cubicBezTo>
                  <a:pt x="400" y="1320"/>
                  <a:pt x="402" y="1322"/>
                  <a:pt x="405" y="1319"/>
                </a:cubicBezTo>
                <a:cubicBezTo>
                  <a:pt x="429" y="1309"/>
                  <a:pt x="438" y="1305"/>
                  <a:pt x="450" y="1297"/>
                </a:cubicBezTo>
                <a:cubicBezTo>
                  <a:pt x="498" y="1254"/>
                  <a:pt x="508" y="1256"/>
                  <a:pt x="503" y="1248"/>
                </a:cubicBezTo>
                <a:cubicBezTo>
                  <a:pt x="391" y="1316"/>
                  <a:pt x="387" y="1317"/>
                  <a:pt x="384" y="1317"/>
                </a:cubicBezTo>
                <a:cubicBezTo>
                  <a:pt x="365" y="1320"/>
                  <a:pt x="363" y="1321"/>
                  <a:pt x="360" y="1322"/>
                </a:cubicBezTo>
                <a:cubicBezTo>
                  <a:pt x="345" y="1324"/>
                  <a:pt x="344" y="1319"/>
                  <a:pt x="342" y="1323"/>
                </a:cubicBezTo>
                <a:cubicBezTo>
                  <a:pt x="303" y="1328"/>
                  <a:pt x="296" y="1326"/>
                  <a:pt x="290" y="1326"/>
                </a:cubicBezTo>
                <a:cubicBezTo>
                  <a:pt x="244" y="1332"/>
                  <a:pt x="240" y="1335"/>
                  <a:pt x="237" y="1335"/>
                </a:cubicBezTo>
                <a:cubicBezTo>
                  <a:pt x="200" y="1351"/>
                  <a:pt x="199" y="1362"/>
                  <a:pt x="193" y="1356"/>
                </a:cubicBezTo>
                <a:cubicBezTo>
                  <a:pt x="222" y="1332"/>
                  <a:pt x="227" y="1334"/>
                  <a:pt x="232" y="1328"/>
                </a:cubicBezTo>
                <a:cubicBezTo>
                  <a:pt x="257" y="1323"/>
                  <a:pt x="260" y="1322"/>
                  <a:pt x="262" y="1322"/>
                </a:cubicBezTo>
                <a:cubicBezTo>
                  <a:pt x="340" y="1309"/>
                  <a:pt x="350" y="1304"/>
                  <a:pt x="360" y="1305"/>
                </a:cubicBezTo>
                <a:cubicBezTo>
                  <a:pt x="414" y="1282"/>
                  <a:pt x="428" y="1278"/>
                  <a:pt x="443" y="1270"/>
                </a:cubicBezTo>
                <a:cubicBezTo>
                  <a:pt x="485" y="1238"/>
                  <a:pt x="488" y="1241"/>
                  <a:pt x="493" y="1236"/>
                </a:cubicBezTo>
                <a:cubicBezTo>
                  <a:pt x="503" y="1226"/>
                  <a:pt x="507" y="1224"/>
                  <a:pt x="512" y="1220"/>
                </a:cubicBezTo>
                <a:cubicBezTo>
                  <a:pt x="513" y="1206"/>
                  <a:pt x="509" y="1214"/>
                  <a:pt x="502" y="1222"/>
                </a:cubicBezTo>
                <a:cubicBezTo>
                  <a:pt x="460" y="1250"/>
                  <a:pt x="445" y="1261"/>
                  <a:pt x="435" y="1266"/>
                </a:cubicBezTo>
                <a:cubicBezTo>
                  <a:pt x="399" y="1282"/>
                  <a:pt x="395" y="1285"/>
                  <a:pt x="392" y="1284"/>
                </a:cubicBezTo>
                <a:cubicBezTo>
                  <a:pt x="323" y="1300"/>
                  <a:pt x="316" y="1303"/>
                  <a:pt x="308" y="1308"/>
                </a:cubicBezTo>
                <a:cubicBezTo>
                  <a:pt x="286" y="1307"/>
                  <a:pt x="284" y="1307"/>
                  <a:pt x="281" y="1308"/>
                </a:cubicBezTo>
                <a:cubicBezTo>
                  <a:pt x="265" y="1315"/>
                  <a:pt x="263" y="1313"/>
                  <a:pt x="260" y="1316"/>
                </a:cubicBezTo>
                <a:cubicBezTo>
                  <a:pt x="276" y="1302"/>
                  <a:pt x="278" y="1307"/>
                  <a:pt x="282" y="1305"/>
                </a:cubicBezTo>
                <a:cubicBezTo>
                  <a:pt x="318" y="1297"/>
                  <a:pt x="324" y="1295"/>
                  <a:pt x="330" y="1297"/>
                </a:cubicBezTo>
                <a:cubicBezTo>
                  <a:pt x="385" y="1284"/>
                  <a:pt x="390" y="1272"/>
                  <a:pt x="392" y="1277"/>
                </a:cubicBezTo>
                <a:cubicBezTo>
                  <a:pt x="458" y="1239"/>
                  <a:pt x="469" y="1229"/>
                  <a:pt x="477" y="1218"/>
                </a:cubicBezTo>
                <a:cubicBezTo>
                  <a:pt x="489" y="1197"/>
                  <a:pt x="479" y="1209"/>
                  <a:pt x="469" y="1221"/>
                </a:cubicBezTo>
                <a:cubicBezTo>
                  <a:pt x="433" y="1250"/>
                  <a:pt x="428" y="1253"/>
                  <a:pt x="424" y="1257"/>
                </a:cubicBezTo>
                <a:cubicBezTo>
                  <a:pt x="379" y="1272"/>
                  <a:pt x="373" y="1275"/>
                  <a:pt x="368" y="1275"/>
                </a:cubicBezTo>
                <a:cubicBezTo>
                  <a:pt x="317" y="1286"/>
                  <a:pt x="313" y="1290"/>
                  <a:pt x="308" y="1294"/>
                </a:cubicBezTo>
                <a:cubicBezTo>
                  <a:pt x="276" y="1296"/>
                  <a:pt x="268" y="1298"/>
                  <a:pt x="259" y="1301"/>
                </a:cubicBezTo>
                <a:cubicBezTo>
                  <a:pt x="226" y="1315"/>
                  <a:pt x="218" y="1314"/>
                  <a:pt x="210" y="1318"/>
                </a:cubicBezTo>
                <a:cubicBezTo>
                  <a:pt x="188" y="1324"/>
                  <a:pt x="198" y="1326"/>
                  <a:pt x="196" y="1323"/>
                </a:cubicBezTo>
                <a:cubicBezTo>
                  <a:pt x="245" y="1292"/>
                  <a:pt x="250" y="1296"/>
                  <a:pt x="257" y="1291"/>
                </a:cubicBezTo>
                <a:cubicBezTo>
                  <a:pt x="286" y="1281"/>
                  <a:pt x="297" y="1283"/>
                  <a:pt x="309" y="1278"/>
                </a:cubicBezTo>
                <a:cubicBezTo>
                  <a:pt x="360" y="1270"/>
                  <a:pt x="377" y="1254"/>
                  <a:pt x="392" y="1257"/>
                </a:cubicBezTo>
                <a:cubicBezTo>
                  <a:pt x="464" y="1216"/>
                  <a:pt x="478" y="1201"/>
                  <a:pt x="492" y="1188"/>
                </a:cubicBezTo>
                <a:cubicBezTo>
                  <a:pt x="510" y="1153"/>
                  <a:pt x="511" y="1156"/>
                  <a:pt x="505" y="1158"/>
                </a:cubicBezTo>
                <a:cubicBezTo>
                  <a:pt x="490" y="1176"/>
                  <a:pt x="487" y="1180"/>
                  <a:pt x="487" y="1184"/>
                </a:cubicBezTo>
                <a:cubicBezTo>
                  <a:pt x="443" y="1223"/>
                  <a:pt x="444" y="1226"/>
                  <a:pt x="442" y="1224"/>
                </a:cubicBezTo>
                <a:cubicBezTo>
                  <a:pt x="413" y="1237"/>
                  <a:pt x="407" y="1243"/>
                  <a:pt x="403" y="1242"/>
                </a:cubicBezTo>
                <a:cubicBezTo>
                  <a:pt x="325" y="1267"/>
                  <a:pt x="322" y="1265"/>
                  <a:pt x="318" y="1267"/>
                </a:cubicBezTo>
                <a:cubicBezTo>
                  <a:pt x="273" y="1273"/>
                  <a:pt x="263" y="1283"/>
                  <a:pt x="256" y="1279"/>
                </a:cubicBezTo>
                <a:cubicBezTo>
                  <a:pt x="295" y="1265"/>
                  <a:pt x="305" y="1261"/>
                  <a:pt x="314" y="1262"/>
                </a:cubicBezTo>
                <a:cubicBezTo>
                  <a:pt x="363" y="1241"/>
                  <a:pt x="375" y="1239"/>
                  <a:pt x="387" y="1234"/>
                </a:cubicBezTo>
                <a:cubicBezTo>
                  <a:pt x="479" y="1164"/>
                  <a:pt x="483" y="1161"/>
                  <a:pt x="485" y="1158"/>
                </a:cubicBezTo>
                <a:cubicBezTo>
                  <a:pt x="512" y="1124"/>
                  <a:pt x="513" y="1117"/>
                  <a:pt x="520" y="1111"/>
                </a:cubicBezTo>
                <a:cubicBezTo>
                  <a:pt x="509" y="1116"/>
                  <a:pt x="505" y="1120"/>
                  <a:pt x="502" y="1124"/>
                </a:cubicBezTo>
                <a:cubicBezTo>
                  <a:pt x="478" y="1160"/>
                  <a:pt x="470" y="1160"/>
                  <a:pt x="471" y="1166"/>
                </a:cubicBezTo>
                <a:cubicBezTo>
                  <a:pt x="431" y="1191"/>
                  <a:pt x="426" y="1200"/>
                  <a:pt x="421" y="1202"/>
                </a:cubicBezTo>
                <a:cubicBezTo>
                  <a:pt x="378" y="1227"/>
                  <a:pt x="371" y="1230"/>
                  <a:pt x="363" y="1234"/>
                </a:cubicBezTo>
                <a:cubicBezTo>
                  <a:pt x="322" y="1251"/>
                  <a:pt x="307" y="1250"/>
                  <a:pt x="290" y="1259"/>
                </a:cubicBezTo>
                <a:cubicBezTo>
                  <a:pt x="246" y="1271"/>
                  <a:pt x="237" y="1279"/>
                  <a:pt x="231" y="1275"/>
                </a:cubicBezTo>
                <a:cubicBezTo>
                  <a:pt x="290" y="1254"/>
                  <a:pt x="296" y="1241"/>
                  <a:pt x="298" y="1246"/>
                </a:cubicBezTo>
                <a:cubicBezTo>
                  <a:pt x="362" y="1221"/>
                  <a:pt x="377" y="1211"/>
                  <a:pt x="391" y="1204"/>
                </a:cubicBezTo>
                <a:cubicBezTo>
                  <a:pt x="515" y="1103"/>
                  <a:pt x="512" y="1098"/>
                  <a:pt x="518" y="1095"/>
                </a:cubicBezTo>
                <a:cubicBezTo>
                  <a:pt x="532" y="1075"/>
                  <a:pt x="536" y="1073"/>
                  <a:pt x="535" y="1071"/>
                </a:cubicBezTo>
                <a:cubicBezTo>
                  <a:pt x="539" y="1064"/>
                  <a:pt x="536" y="1067"/>
                  <a:pt x="532" y="1070"/>
                </a:cubicBezTo>
                <a:cubicBezTo>
                  <a:pt x="497" y="1109"/>
                  <a:pt x="495" y="1119"/>
                  <a:pt x="485" y="1121"/>
                </a:cubicBezTo>
                <a:cubicBezTo>
                  <a:pt x="453" y="1152"/>
                  <a:pt x="442" y="1160"/>
                  <a:pt x="431" y="1168"/>
                </a:cubicBezTo>
                <a:cubicBezTo>
                  <a:pt x="397" y="1193"/>
                  <a:pt x="389" y="1191"/>
                  <a:pt x="388" y="1197"/>
                </a:cubicBezTo>
                <a:cubicBezTo>
                  <a:pt x="367" y="1206"/>
                  <a:pt x="360" y="1215"/>
                  <a:pt x="356" y="1210"/>
                </a:cubicBezTo>
                <a:cubicBezTo>
                  <a:pt x="315" y="1230"/>
                  <a:pt x="305" y="1233"/>
                  <a:pt x="294" y="1240"/>
                </a:cubicBezTo>
                <a:cubicBezTo>
                  <a:pt x="262" y="1252"/>
                  <a:pt x="260" y="1251"/>
                  <a:pt x="257" y="1254"/>
                </a:cubicBezTo>
                <a:cubicBezTo>
                  <a:pt x="237" y="1263"/>
                  <a:pt x="233" y="1265"/>
                  <a:pt x="229" y="1267"/>
                </a:cubicBezTo>
                <a:cubicBezTo>
                  <a:pt x="218" y="1271"/>
                  <a:pt x="214" y="1278"/>
                  <a:pt x="211" y="1275"/>
                </a:cubicBezTo>
                <a:cubicBezTo>
                  <a:pt x="241" y="1245"/>
                  <a:pt x="262" y="1234"/>
                  <a:pt x="291" y="1222"/>
                </a:cubicBezTo>
                <a:cubicBezTo>
                  <a:pt x="352" y="1187"/>
                  <a:pt x="356" y="1194"/>
                  <a:pt x="360" y="1189"/>
                </a:cubicBezTo>
                <a:cubicBezTo>
                  <a:pt x="397" y="1173"/>
                  <a:pt x="401" y="1169"/>
                  <a:pt x="405" y="1169"/>
                </a:cubicBezTo>
                <a:cubicBezTo>
                  <a:pt x="461" y="1128"/>
                  <a:pt x="482" y="1115"/>
                  <a:pt x="495" y="1100"/>
                </a:cubicBezTo>
                <a:cubicBezTo>
                  <a:pt x="532" y="1063"/>
                  <a:pt x="536" y="1059"/>
                  <a:pt x="536" y="1055"/>
                </a:cubicBezTo>
                <a:cubicBezTo>
                  <a:pt x="492" y="1093"/>
                  <a:pt x="491" y="1097"/>
                  <a:pt x="486" y="1101"/>
                </a:cubicBezTo>
                <a:cubicBezTo>
                  <a:pt x="470" y="1111"/>
                  <a:pt x="468" y="1118"/>
                  <a:pt x="461" y="1121"/>
                </a:cubicBezTo>
                <a:cubicBezTo>
                  <a:pt x="441" y="1135"/>
                  <a:pt x="439" y="1138"/>
                  <a:pt x="438" y="1141"/>
                </a:cubicBezTo>
                <a:cubicBezTo>
                  <a:pt x="395" y="1165"/>
                  <a:pt x="389" y="1166"/>
                  <a:pt x="384" y="1167"/>
                </a:cubicBezTo>
                <a:cubicBezTo>
                  <a:pt x="366" y="1175"/>
                  <a:pt x="360" y="1181"/>
                  <a:pt x="354" y="1181"/>
                </a:cubicBezTo>
                <a:cubicBezTo>
                  <a:pt x="336" y="1190"/>
                  <a:pt x="330" y="1193"/>
                  <a:pt x="324" y="1196"/>
                </a:cubicBezTo>
                <a:cubicBezTo>
                  <a:pt x="289" y="1212"/>
                  <a:pt x="274" y="1219"/>
                  <a:pt x="259" y="1226"/>
                </a:cubicBezTo>
                <a:cubicBezTo>
                  <a:pt x="235" y="1240"/>
                  <a:pt x="227" y="1244"/>
                  <a:pt x="224" y="1249"/>
                </a:cubicBezTo>
                <a:cubicBezTo>
                  <a:pt x="202" y="1270"/>
                  <a:pt x="193" y="1272"/>
                  <a:pt x="192" y="1269"/>
                </a:cubicBezTo>
                <a:cubicBezTo>
                  <a:pt x="215" y="1249"/>
                  <a:pt x="212" y="1245"/>
                  <a:pt x="217" y="1243"/>
                </a:cubicBezTo>
                <a:cubicBezTo>
                  <a:pt x="243" y="1226"/>
                  <a:pt x="244" y="1223"/>
                  <a:pt x="250" y="1220"/>
                </a:cubicBezTo>
                <a:cubicBezTo>
                  <a:pt x="326" y="1181"/>
                  <a:pt x="340" y="1175"/>
                  <a:pt x="358" y="1169"/>
                </a:cubicBezTo>
                <a:cubicBezTo>
                  <a:pt x="494" y="1080"/>
                  <a:pt x="512" y="1077"/>
                  <a:pt x="512" y="1063"/>
                </a:cubicBezTo>
                <a:cubicBezTo>
                  <a:pt x="460" y="1106"/>
                  <a:pt x="454" y="1105"/>
                  <a:pt x="447" y="1112"/>
                </a:cubicBezTo>
                <a:cubicBezTo>
                  <a:pt x="401" y="1139"/>
                  <a:pt x="397" y="1141"/>
                  <a:pt x="392" y="1144"/>
                </a:cubicBezTo>
                <a:cubicBezTo>
                  <a:pt x="299" y="1182"/>
                  <a:pt x="278" y="1194"/>
                  <a:pt x="258" y="1204"/>
                </a:cubicBezTo>
                <a:cubicBezTo>
                  <a:pt x="222" y="1232"/>
                  <a:pt x="219" y="1228"/>
                  <a:pt x="215" y="1233"/>
                </a:cubicBezTo>
                <a:cubicBezTo>
                  <a:pt x="191" y="1248"/>
                  <a:pt x="198" y="1246"/>
                  <a:pt x="198" y="1243"/>
                </a:cubicBezTo>
                <a:cubicBezTo>
                  <a:pt x="210" y="1232"/>
                  <a:pt x="218" y="1227"/>
                  <a:pt x="221" y="1221"/>
                </a:cubicBezTo>
                <a:cubicBezTo>
                  <a:pt x="275" y="1187"/>
                  <a:pt x="293" y="1174"/>
                  <a:pt x="310" y="1167"/>
                </a:cubicBezTo>
                <a:cubicBezTo>
                  <a:pt x="378" y="1137"/>
                  <a:pt x="377" y="1130"/>
                  <a:pt x="382" y="1132"/>
                </a:cubicBezTo>
                <a:cubicBezTo>
                  <a:pt x="433" y="1103"/>
                  <a:pt x="436" y="1100"/>
                  <a:pt x="437" y="1102"/>
                </a:cubicBezTo>
                <a:cubicBezTo>
                  <a:pt x="461" y="1086"/>
                  <a:pt x="465" y="1087"/>
                  <a:pt x="471" y="1080"/>
                </a:cubicBezTo>
                <a:cubicBezTo>
                  <a:pt x="502" y="1058"/>
                  <a:pt x="506" y="1058"/>
                  <a:pt x="511" y="1054"/>
                </a:cubicBezTo>
                <a:cubicBezTo>
                  <a:pt x="567" y="1001"/>
                  <a:pt x="569" y="996"/>
                  <a:pt x="573" y="991"/>
                </a:cubicBezTo>
                <a:cubicBezTo>
                  <a:pt x="512" y="1042"/>
                  <a:pt x="492" y="1060"/>
                  <a:pt x="472" y="1069"/>
                </a:cubicBezTo>
                <a:cubicBezTo>
                  <a:pt x="445" y="1085"/>
                  <a:pt x="440" y="1093"/>
                  <a:pt x="436" y="1090"/>
                </a:cubicBezTo>
                <a:cubicBezTo>
                  <a:pt x="383" y="1123"/>
                  <a:pt x="380" y="1120"/>
                  <a:pt x="375" y="1125"/>
                </a:cubicBezTo>
                <a:cubicBezTo>
                  <a:pt x="301" y="1163"/>
                  <a:pt x="285" y="1166"/>
                  <a:pt x="266" y="1181"/>
                </a:cubicBezTo>
                <a:cubicBezTo>
                  <a:pt x="238" y="1199"/>
                  <a:pt x="226" y="1210"/>
                  <a:pt x="218" y="1211"/>
                </a:cubicBezTo>
                <a:cubicBezTo>
                  <a:pt x="195" y="1226"/>
                  <a:pt x="199" y="1221"/>
                  <a:pt x="198" y="1216"/>
                </a:cubicBezTo>
                <a:cubicBezTo>
                  <a:pt x="230" y="1183"/>
                  <a:pt x="233" y="1182"/>
                  <a:pt x="238" y="1177"/>
                </a:cubicBezTo>
                <a:cubicBezTo>
                  <a:pt x="319" y="1129"/>
                  <a:pt x="328" y="1123"/>
                  <a:pt x="336" y="1121"/>
                </a:cubicBezTo>
                <a:cubicBezTo>
                  <a:pt x="493" y="1012"/>
                  <a:pt x="511" y="1000"/>
                  <a:pt x="526" y="986"/>
                </a:cubicBezTo>
                <a:cubicBezTo>
                  <a:pt x="552" y="958"/>
                  <a:pt x="551" y="956"/>
                  <a:pt x="554" y="954"/>
                </a:cubicBezTo>
                <a:cubicBezTo>
                  <a:pt x="522" y="977"/>
                  <a:pt x="521" y="987"/>
                  <a:pt x="507" y="995"/>
                </a:cubicBezTo>
                <a:cubicBezTo>
                  <a:pt x="490" y="1009"/>
                  <a:pt x="487" y="1013"/>
                  <a:pt x="482" y="1018"/>
                </a:cubicBezTo>
                <a:cubicBezTo>
                  <a:pt x="358" y="1100"/>
                  <a:pt x="341" y="1103"/>
                  <a:pt x="333" y="1113"/>
                </a:cubicBezTo>
                <a:cubicBezTo>
                  <a:pt x="251" y="1161"/>
                  <a:pt x="227" y="1171"/>
                  <a:pt x="214" y="1187"/>
                </a:cubicBezTo>
                <a:cubicBezTo>
                  <a:pt x="211" y="1186"/>
                  <a:pt x="210" y="1183"/>
                  <a:pt x="213" y="1180"/>
                </a:cubicBezTo>
                <a:cubicBezTo>
                  <a:pt x="242" y="1151"/>
                  <a:pt x="248" y="1147"/>
                  <a:pt x="259" y="1137"/>
                </a:cubicBezTo>
                <a:cubicBezTo>
                  <a:pt x="360" y="1078"/>
                  <a:pt x="373" y="1070"/>
                  <a:pt x="393" y="1055"/>
                </a:cubicBezTo>
                <a:cubicBezTo>
                  <a:pt x="452" y="1010"/>
                  <a:pt x="460" y="1010"/>
                  <a:pt x="463" y="1005"/>
                </a:cubicBezTo>
                <a:cubicBezTo>
                  <a:pt x="524" y="947"/>
                  <a:pt x="530" y="944"/>
                  <a:pt x="532" y="940"/>
                </a:cubicBezTo>
                <a:cubicBezTo>
                  <a:pt x="561" y="903"/>
                  <a:pt x="566" y="896"/>
                  <a:pt x="574" y="890"/>
                </a:cubicBezTo>
                <a:cubicBezTo>
                  <a:pt x="547" y="899"/>
                  <a:pt x="543" y="903"/>
                  <a:pt x="537" y="907"/>
                </a:cubicBezTo>
                <a:cubicBezTo>
                  <a:pt x="522" y="918"/>
                  <a:pt x="523" y="921"/>
                  <a:pt x="519" y="922"/>
                </a:cubicBezTo>
                <a:cubicBezTo>
                  <a:pt x="491" y="945"/>
                  <a:pt x="485" y="954"/>
                  <a:pt x="474" y="962"/>
                </a:cubicBezTo>
                <a:cubicBezTo>
                  <a:pt x="396" y="1023"/>
                  <a:pt x="387" y="1030"/>
                  <a:pt x="378" y="1037"/>
                </a:cubicBezTo>
                <a:cubicBezTo>
                  <a:pt x="323" y="1067"/>
                  <a:pt x="317" y="1067"/>
                  <a:pt x="311" y="1070"/>
                </a:cubicBezTo>
                <a:cubicBezTo>
                  <a:pt x="262" y="1102"/>
                  <a:pt x="259" y="1103"/>
                  <a:pt x="256" y="1103"/>
                </a:cubicBezTo>
                <a:cubicBezTo>
                  <a:pt x="244" y="1115"/>
                  <a:pt x="236" y="1116"/>
                  <a:pt x="239" y="1120"/>
                </a:cubicBezTo>
                <a:cubicBezTo>
                  <a:pt x="222" y="1136"/>
                  <a:pt x="217" y="1144"/>
                  <a:pt x="214" y="1140"/>
                </a:cubicBezTo>
                <a:cubicBezTo>
                  <a:pt x="260" y="1090"/>
                  <a:pt x="271" y="1086"/>
                  <a:pt x="296" y="1066"/>
                </a:cubicBezTo>
                <a:cubicBezTo>
                  <a:pt x="418" y="989"/>
                  <a:pt x="425" y="977"/>
                  <a:pt x="430" y="979"/>
                </a:cubicBezTo>
                <a:cubicBezTo>
                  <a:pt x="451" y="961"/>
                  <a:pt x="456" y="956"/>
                  <a:pt x="465" y="947"/>
                </a:cubicBezTo>
                <a:cubicBezTo>
                  <a:pt x="540" y="892"/>
                  <a:pt x="549" y="886"/>
                  <a:pt x="560" y="878"/>
                </a:cubicBezTo>
                <a:cubicBezTo>
                  <a:pt x="587" y="870"/>
                  <a:pt x="592" y="858"/>
                  <a:pt x="594" y="863"/>
                </a:cubicBezTo>
                <a:cubicBezTo>
                  <a:pt x="625" y="848"/>
                  <a:pt x="636" y="854"/>
                  <a:pt x="633" y="845"/>
                </a:cubicBezTo>
                <a:cubicBezTo>
                  <a:pt x="574" y="858"/>
                  <a:pt x="566" y="857"/>
                  <a:pt x="557" y="863"/>
                </a:cubicBezTo>
                <a:cubicBezTo>
                  <a:pt x="523" y="876"/>
                  <a:pt x="515" y="880"/>
                  <a:pt x="508" y="884"/>
                </a:cubicBezTo>
                <a:cubicBezTo>
                  <a:pt x="420" y="945"/>
                  <a:pt x="411" y="951"/>
                  <a:pt x="402" y="958"/>
                </a:cubicBezTo>
                <a:cubicBezTo>
                  <a:pt x="299" y="1027"/>
                  <a:pt x="297" y="1029"/>
                  <a:pt x="295" y="1030"/>
                </a:cubicBezTo>
                <a:cubicBezTo>
                  <a:pt x="255" y="1062"/>
                  <a:pt x="252" y="1067"/>
                  <a:pt x="244" y="1072"/>
                </a:cubicBezTo>
                <a:cubicBezTo>
                  <a:pt x="230" y="1081"/>
                  <a:pt x="230" y="1077"/>
                  <a:pt x="232" y="1073"/>
                </a:cubicBezTo>
                <a:cubicBezTo>
                  <a:pt x="251" y="1057"/>
                  <a:pt x="253" y="1055"/>
                  <a:pt x="257" y="1053"/>
                </a:cubicBezTo>
                <a:cubicBezTo>
                  <a:pt x="293" y="1015"/>
                  <a:pt x="296" y="1017"/>
                  <a:pt x="300" y="1014"/>
                </a:cubicBezTo>
                <a:cubicBezTo>
                  <a:pt x="333" y="985"/>
                  <a:pt x="335" y="986"/>
                  <a:pt x="336" y="986"/>
                </a:cubicBezTo>
                <a:cubicBezTo>
                  <a:pt x="380" y="950"/>
                  <a:pt x="404" y="938"/>
                  <a:pt x="433" y="916"/>
                </a:cubicBezTo>
                <a:cubicBezTo>
                  <a:pt x="492" y="885"/>
                  <a:pt x="501" y="881"/>
                  <a:pt x="511" y="874"/>
                </a:cubicBezTo>
                <a:cubicBezTo>
                  <a:pt x="540" y="857"/>
                  <a:pt x="552" y="855"/>
                  <a:pt x="561" y="848"/>
                </a:cubicBezTo>
                <a:cubicBezTo>
                  <a:pt x="574" y="833"/>
                  <a:pt x="569" y="837"/>
                  <a:pt x="565" y="840"/>
                </a:cubicBezTo>
                <a:cubicBezTo>
                  <a:pt x="512" y="866"/>
                  <a:pt x="509" y="864"/>
                  <a:pt x="505" y="869"/>
                </a:cubicBezTo>
                <a:cubicBezTo>
                  <a:pt x="416" y="917"/>
                  <a:pt x="406" y="926"/>
                  <a:pt x="373" y="944"/>
                </a:cubicBezTo>
                <a:cubicBezTo>
                  <a:pt x="332" y="978"/>
                  <a:pt x="317" y="986"/>
                  <a:pt x="306" y="995"/>
                </a:cubicBezTo>
                <a:cubicBezTo>
                  <a:pt x="253" y="1040"/>
                  <a:pt x="256" y="1048"/>
                  <a:pt x="251" y="1045"/>
                </a:cubicBezTo>
                <a:cubicBezTo>
                  <a:pt x="235" y="1052"/>
                  <a:pt x="237" y="1048"/>
                  <a:pt x="241" y="1044"/>
                </a:cubicBezTo>
                <a:cubicBezTo>
                  <a:pt x="310" y="977"/>
                  <a:pt x="362" y="934"/>
                  <a:pt x="419" y="899"/>
                </a:cubicBezTo>
                <a:cubicBezTo>
                  <a:pt x="482" y="869"/>
                  <a:pt x="481" y="865"/>
                  <a:pt x="487" y="864"/>
                </a:cubicBezTo>
                <a:cubicBezTo>
                  <a:pt x="513" y="858"/>
                  <a:pt x="519" y="848"/>
                  <a:pt x="522" y="852"/>
                </a:cubicBezTo>
                <a:cubicBezTo>
                  <a:pt x="583" y="826"/>
                  <a:pt x="598" y="821"/>
                  <a:pt x="613" y="815"/>
                </a:cubicBezTo>
                <a:cubicBezTo>
                  <a:pt x="578" y="820"/>
                  <a:pt x="572" y="828"/>
                  <a:pt x="567" y="826"/>
                </a:cubicBezTo>
                <a:cubicBezTo>
                  <a:pt x="541" y="835"/>
                  <a:pt x="538" y="835"/>
                  <a:pt x="536" y="837"/>
                </a:cubicBezTo>
                <a:cubicBezTo>
                  <a:pt x="509" y="843"/>
                  <a:pt x="505" y="850"/>
                  <a:pt x="502" y="851"/>
                </a:cubicBezTo>
                <a:cubicBezTo>
                  <a:pt x="480" y="859"/>
                  <a:pt x="474" y="860"/>
                  <a:pt x="468" y="866"/>
                </a:cubicBezTo>
                <a:cubicBezTo>
                  <a:pt x="423" y="890"/>
                  <a:pt x="421" y="886"/>
                  <a:pt x="417" y="890"/>
                </a:cubicBezTo>
                <a:cubicBezTo>
                  <a:pt x="390" y="907"/>
                  <a:pt x="385" y="911"/>
                  <a:pt x="380" y="914"/>
                </a:cubicBezTo>
                <a:cubicBezTo>
                  <a:pt x="361" y="927"/>
                  <a:pt x="350" y="937"/>
                  <a:pt x="335" y="947"/>
                </a:cubicBezTo>
                <a:cubicBezTo>
                  <a:pt x="277" y="996"/>
                  <a:pt x="275" y="1001"/>
                  <a:pt x="266" y="1004"/>
                </a:cubicBezTo>
                <a:cubicBezTo>
                  <a:pt x="252" y="1019"/>
                  <a:pt x="249" y="1014"/>
                  <a:pt x="250" y="1013"/>
                </a:cubicBezTo>
                <a:cubicBezTo>
                  <a:pt x="261" y="1003"/>
                  <a:pt x="262" y="1003"/>
                  <a:pt x="262" y="1002"/>
                </a:cubicBezTo>
                <a:cubicBezTo>
                  <a:pt x="283" y="983"/>
                  <a:pt x="288" y="972"/>
                  <a:pt x="297" y="962"/>
                </a:cubicBezTo>
                <a:cubicBezTo>
                  <a:pt x="358" y="911"/>
                  <a:pt x="362" y="915"/>
                  <a:pt x="367" y="909"/>
                </a:cubicBezTo>
                <a:cubicBezTo>
                  <a:pt x="396" y="889"/>
                  <a:pt x="399" y="896"/>
                  <a:pt x="403" y="891"/>
                </a:cubicBezTo>
                <a:cubicBezTo>
                  <a:pt x="418" y="884"/>
                  <a:pt x="423" y="872"/>
                  <a:pt x="425" y="877"/>
                </a:cubicBezTo>
                <a:cubicBezTo>
                  <a:pt x="466" y="855"/>
                  <a:pt x="478" y="855"/>
                  <a:pt x="492" y="844"/>
                </a:cubicBezTo>
                <a:cubicBezTo>
                  <a:pt x="573" y="801"/>
                  <a:pt x="571" y="802"/>
                  <a:pt x="578" y="796"/>
                </a:cubicBezTo>
                <a:cubicBezTo>
                  <a:pt x="604" y="774"/>
                  <a:pt x="612" y="772"/>
                  <a:pt x="609" y="769"/>
                </a:cubicBezTo>
                <a:cubicBezTo>
                  <a:pt x="526" y="821"/>
                  <a:pt x="519" y="826"/>
                  <a:pt x="513" y="829"/>
                </a:cubicBezTo>
                <a:cubicBezTo>
                  <a:pt x="463" y="847"/>
                  <a:pt x="455" y="856"/>
                  <a:pt x="450" y="854"/>
                </a:cubicBezTo>
                <a:cubicBezTo>
                  <a:pt x="390" y="884"/>
                  <a:pt x="378" y="893"/>
                  <a:pt x="368" y="897"/>
                </a:cubicBezTo>
                <a:cubicBezTo>
                  <a:pt x="338" y="920"/>
                  <a:pt x="335" y="923"/>
                  <a:pt x="332" y="925"/>
                </a:cubicBezTo>
                <a:cubicBezTo>
                  <a:pt x="316" y="936"/>
                  <a:pt x="308" y="942"/>
                  <a:pt x="301" y="947"/>
                </a:cubicBezTo>
                <a:cubicBezTo>
                  <a:pt x="265" y="982"/>
                  <a:pt x="261" y="986"/>
                  <a:pt x="258" y="990"/>
                </a:cubicBezTo>
                <a:cubicBezTo>
                  <a:pt x="267" y="967"/>
                  <a:pt x="265" y="971"/>
                  <a:pt x="270" y="972"/>
                </a:cubicBezTo>
                <a:cubicBezTo>
                  <a:pt x="317" y="926"/>
                  <a:pt x="316" y="922"/>
                  <a:pt x="337" y="912"/>
                </a:cubicBezTo>
                <a:cubicBezTo>
                  <a:pt x="446" y="842"/>
                  <a:pt x="455" y="842"/>
                  <a:pt x="463" y="838"/>
                </a:cubicBezTo>
                <a:cubicBezTo>
                  <a:pt x="475" y="832"/>
                  <a:pt x="476" y="831"/>
                  <a:pt x="477" y="830"/>
                </a:cubicBezTo>
                <a:cubicBezTo>
                  <a:pt x="595" y="755"/>
                  <a:pt x="608" y="750"/>
                  <a:pt x="608" y="743"/>
                </a:cubicBezTo>
                <a:cubicBezTo>
                  <a:pt x="591" y="754"/>
                  <a:pt x="593" y="752"/>
                  <a:pt x="587" y="758"/>
                </a:cubicBezTo>
                <a:cubicBezTo>
                  <a:pt x="552" y="781"/>
                  <a:pt x="553" y="785"/>
                  <a:pt x="549" y="783"/>
                </a:cubicBezTo>
                <a:cubicBezTo>
                  <a:pt x="516" y="799"/>
                  <a:pt x="510" y="807"/>
                  <a:pt x="506" y="809"/>
                </a:cubicBezTo>
                <a:cubicBezTo>
                  <a:pt x="432" y="848"/>
                  <a:pt x="425" y="843"/>
                  <a:pt x="423" y="847"/>
                </a:cubicBezTo>
                <a:cubicBezTo>
                  <a:pt x="403" y="861"/>
                  <a:pt x="400" y="858"/>
                  <a:pt x="396" y="861"/>
                </a:cubicBezTo>
                <a:cubicBezTo>
                  <a:pt x="290" y="934"/>
                  <a:pt x="289" y="937"/>
                  <a:pt x="284" y="940"/>
                </a:cubicBezTo>
                <a:cubicBezTo>
                  <a:pt x="283" y="932"/>
                  <a:pt x="287" y="928"/>
                  <a:pt x="289" y="924"/>
                </a:cubicBezTo>
                <a:cubicBezTo>
                  <a:pt x="318" y="903"/>
                  <a:pt x="325" y="895"/>
                  <a:pt x="335" y="888"/>
                </a:cubicBezTo>
                <a:cubicBezTo>
                  <a:pt x="381" y="857"/>
                  <a:pt x="388" y="853"/>
                  <a:pt x="394" y="848"/>
                </a:cubicBezTo>
                <a:cubicBezTo>
                  <a:pt x="445" y="830"/>
                  <a:pt x="450" y="818"/>
                  <a:pt x="452" y="823"/>
                </a:cubicBezTo>
                <a:cubicBezTo>
                  <a:pt x="472" y="813"/>
                  <a:pt x="472" y="811"/>
                  <a:pt x="474" y="812"/>
                </a:cubicBezTo>
                <a:cubicBezTo>
                  <a:pt x="492" y="804"/>
                  <a:pt x="496" y="802"/>
                  <a:pt x="499" y="799"/>
                </a:cubicBezTo>
                <a:cubicBezTo>
                  <a:pt x="522" y="787"/>
                  <a:pt x="529" y="784"/>
                  <a:pt x="536" y="782"/>
                </a:cubicBezTo>
                <a:cubicBezTo>
                  <a:pt x="594" y="740"/>
                  <a:pt x="604" y="733"/>
                  <a:pt x="613" y="727"/>
                </a:cubicBezTo>
                <a:cubicBezTo>
                  <a:pt x="629" y="708"/>
                  <a:pt x="626" y="710"/>
                  <a:pt x="623" y="712"/>
                </a:cubicBezTo>
                <a:cubicBezTo>
                  <a:pt x="614" y="719"/>
                  <a:pt x="612" y="720"/>
                  <a:pt x="611" y="720"/>
                </a:cubicBezTo>
                <a:cubicBezTo>
                  <a:pt x="602" y="727"/>
                  <a:pt x="602" y="731"/>
                  <a:pt x="598" y="733"/>
                </a:cubicBezTo>
                <a:cubicBezTo>
                  <a:pt x="578" y="747"/>
                  <a:pt x="571" y="752"/>
                  <a:pt x="564" y="757"/>
                </a:cubicBezTo>
                <a:cubicBezTo>
                  <a:pt x="528" y="774"/>
                  <a:pt x="524" y="782"/>
                  <a:pt x="521" y="779"/>
                </a:cubicBezTo>
                <a:cubicBezTo>
                  <a:pt x="466" y="806"/>
                  <a:pt x="462" y="809"/>
                  <a:pt x="459" y="809"/>
                </a:cubicBezTo>
                <a:cubicBezTo>
                  <a:pt x="423" y="827"/>
                  <a:pt x="420" y="825"/>
                  <a:pt x="416" y="827"/>
                </a:cubicBezTo>
                <a:cubicBezTo>
                  <a:pt x="347" y="870"/>
                  <a:pt x="336" y="878"/>
                  <a:pt x="325" y="885"/>
                </a:cubicBezTo>
                <a:cubicBezTo>
                  <a:pt x="302" y="902"/>
                  <a:pt x="299" y="905"/>
                  <a:pt x="297" y="904"/>
                </a:cubicBezTo>
                <a:cubicBezTo>
                  <a:pt x="342" y="859"/>
                  <a:pt x="352" y="856"/>
                  <a:pt x="352" y="851"/>
                </a:cubicBezTo>
                <a:cubicBezTo>
                  <a:pt x="384" y="833"/>
                  <a:pt x="390" y="829"/>
                  <a:pt x="403" y="820"/>
                </a:cubicBezTo>
                <a:cubicBezTo>
                  <a:pt x="434" y="799"/>
                  <a:pt x="448" y="797"/>
                  <a:pt x="456" y="791"/>
                </a:cubicBezTo>
                <a:cubicBezTo>
                  <a:pt x="491" y="772"/>
                  <a:pt x="498" y="776"/>
                  <a:pt x="509" y="765"/>
                </a:cubicBezTo>
                <a:cubicBezTo>
                  <a:pt x="550" y="750"/>
                  <a:pt x="561" y="743"/>
                  <a:pt x="571" y="740"/>
                </a:cubicBezTo>
                <a:cubicBezTo>
                  <a:pt x="650" y="685"/>
                  <a:pt x="651" y="680"/>
                  <a:pt x="658" y="677"/>
                </a:cubicBezTo>
                <a:cubicBezTo>
                  <a:pt x="663" y="670"/>
                  <a:pt x="651" y="676"/>
                  <a:pt x="643" y="686"/>
                </a:cubicBezTo>
                <a:cubicBezTo>
                  <a:pt x="557" y="738"/>
                  <a:pt x="549" y="738"/>
                  <a:pt x="541" y="745"/>
                </a:cubicBezTo>
                <a:cubicBezTo>
                  <a:pt x="457" y="783"/>
                  <a:pt x="447" y="787"/>
                  <a:pt x="438" y="789"/>
                </a:cubicBezTo>
                <a:cubicBezTo>
                  <a:pt x="417" y="807"/>
                  <a:pt x="409" y="804"/>
                  <a:pt x="401" y="811"/>
                </a:cubicBezTo>
                <a:cubicBezTo>
                  <a:pt x="339" y="851"/>
                  <a:pt x="338" y="856"/>
                  <a:pt x="329" y="860"/>
                </a:cubicBezTo>
                <a:cubicBezTo>
                  <a:pt x="311" y="871"/>
                  <a:pt x="311" y="863"/>
                  <a:pt x="308" y="866"/>
                </a:cubicBezTo>
                <a:cubicBezTo>
                  <a:pt x="324" y="849"/>
                  <a:pt x="327" y="851"/>
                  <a:pt x="327" y="847"/>
                </a:cubicBezTo>
                <a:cubicBezTo>
                  <a:pt x="429" y="785"/>
                  <a:pt x="430" y="783"/>
                  <a:pt x="438" y="779"/>
                </a:cubicBezTo>
                <a:cubicBezTo>
                  <a:pt x="489" y="753"/>
                  <a:pt x="491" y="753"/>
                  <a:pt x="494" y="751"/>
                </a:cubicBezTo>
                <a:cubicBezTo>
                  <a:pt x="546" y="730"/>
                  <a:pt x="551" y="722"/>
                  <a:pt x="554" y="725"/>
                </a:cubicBezTo>
                <a:cubicBezTo>
                  <a:pt x="553" y="723"/>
                  <a:pt x="551" y="717"/>
                  <a:pt x="547" y="723"/>
                </a:cubicBezTo>
                <a:cubicBezTo>
                  <a:pt x="515" y="736"/>
                  <a:pt x="513" y="732"/>
                  <a:pt x="509" y="735"/>
                </a:cubicBezTo>
                <a:cubicBezTo>
                  <a:pt x="487" y="740"/>
                  <a:pt x="482" y="748"/>
                  <a:pt x="479" y="745"/>
                </a:cubicBezTo>
                <a:cubicBezTo>
                  <a:pt x="397" y="793"/>
                  <a:pt x="390" y="796"/>
                  <a:pt x="382" y="800"/>
                </a:cubicBezTo>
                <a:cubicBezTo>
                  <a:pt x="344" y="825"/>
                  <a:pt x="339" y="829"/>
                  <a:pt x="334" y="833"/>
                </a:cubicBezTo>
                <a:cubicBezTo>
                  <a:pt x="346" y="804"/>
                  <a:pt x="361" y="789"/>
                  <a:pt x="375" y="781"/>
                </a:cubicBezTo>
                <a:cubicBezTo>
                  <a:pt x="397" y="767"/>
                  <a:pt x="400" y="765"/>
                  <a:pt x="404" y="763"/>
                </a:cubicBezTo>
                <a:cubicBezTo>
                  <a:pt x="478" y="727"/>
                  <a:pt x="484" y="727"/>
                  <a:pt x="492" y="721"/>
                </a:cubicBezTo>
                <a:cubicBezTo>
                  <a:pt x="514" y="719"/>
                  <a:pt x="521" y="711"/>
                  <a:pt x="527" y="713"/>
                </a:cubicBezTo>
                <a:cubicBezTo>
                  <a:pt x="573" y="696"/>
                  <a:pt x="580" y="692"/>
                  <a:pt x="587" y="689"/>
                </a:cubicBezTo>
                <a:cubicBezTo>
                  <a:pt x="627" y="664"/>
                  <a:pt x="637" y="667"/>
                  <a:pt x="634" y="660"/>
                </a:cubicBezTo>
                <a:cubicBezTo>
                  <a:pt x="534" y="701"/>
                  <a:pt x="528" y="701"/>
                  <a:pt x="521" y="705"/>
                </a:cubicBezTo>
                <a:cubicBezTo>
                  <a:pt x="490" y="707"/>
                  <a:pt x="495" y="713"/>
                  <a:pt x="501" y="707"/>
                </a:cubicBezTo>
                <a:cubicBezTo>
                  <a:pt x="543" y="697"/>
                  <a:pt x="550" y="686"/>
                  <a:pt x="556" y="687"/>
                </a:cubicBezTo>
                <a:cubicBezTo>
                  <a:pt x="578" y="682"/>
                  <a:pt x="584" y="677"/>
                  <a:pt x="590" y="677"/>
                </a:cubicBezTo>
                <a:cubicBezTo>
                  <a:pt x="643" y="648"/>
                  <a:pt x="657" y="643"/>
                  <a:pt x="673" y="629"/>
                </a:cubicBezTo>
                <a:cubicBezTo>
                  <a:pt x="647" y="645"/>
                  <a:pt x="643" y="645"/>
                  <a:pt x="641" y="645"/>
                </a:cubicBezTo>
                <a:cubicBezTo>
                  <a:pt x="611" y="659"/>
                  <a:pt x="604" y="666"/>
                  <a:pt x="597" y="667"/>
                </a:cubicBezTo>
                <a:cubicBezTo>
                  <a:pt x="556" y="675"/>
                  <a:pt x="551" y="687"/>
                  <a:pt x="549" y="682"/>
                </a:cubicBezTo>
                <a:cubicBezTo>
                  <a:pt x="516" y="695"/>
                  <a:pt x="514" y="691"/>
                  <a:pt x="510" y="696"/>
                </a:cubicBezTo>
                <a:cubicBezTo>
                  <a:pt x="487" y="704"/>
                  <a:pt x="483" y="706"/>
                  <a:pt x="480" y="705"/>
                </a:cubicBezTo>
                <a:cubicBezTo>
                  <a:pt x="454" y="716"/>
                  <a:pt x="446" y="720"/>
                  <a:pt x="441" y="723"/>
                </a:cubicBezTo>
                <a:cubicBezTo>
                  <a:pt x="430" y="731"/>
                  <a:pt x="427" y="727"/>
                  <a:pt x="423" y="731"/>
                </a:cubicBezTo>
                <a:cubicBezTo>
                  <a:pt x="386" y="755"/>
                  <a:pt x="382" y="753"/>
                  <a:pt x="377" y="757"/>
                </a:cubicBezTo>
                <a:cubicBezTo>
                  <a:pt x="347" y="769"/>
                  <a:pt x="358" y="764"/>
                  <a:pt x="366" y="758"/>
                </a:cubicBezTo>
                <a:cubicBezTo>
                  <a:pt x="409" y="728"/>
                  <a:pt x="417" y="725"/>
                  <a:pt x="425" y="718"/>
                </a:cubicBezTo>
                <a:cubicBezTo>
                  <a:pt x="571" y="656"/>
                  <a:pt x="601" y="640"/>
                  <a:pt x="630" y="626"/>
                </a:cubicBezTo>
                <a:cubicBezTo>
                  <a:pt x="661" y="605"/>
                  <a:pt x="663" y="601"/>
                  <a:pt x="664" y="599"/>
                </a:cubicBezTo>
                <a:cubicBezTo>
                  <a:pt x="642" y="607"/>
                  <a:pt x="637" y="615"/>
                  <a:pt x="632" y="617"/>
                </a:cubicBezTo>
                <a:cubicBezTo>
                  <a:pt x="575" y="644"/>
                  <a:pt x="557" y="653"/>
                  <a:pt x="540" y="659"/>
                </a:cubicBezTo>
                <a:cubicBezTo>
                  <a:pt x="479" y="687"/>
                  <a:pt x="471" y="684"/>
                  <a:pt x="462" y="691"/>
                </a:cubicBezTo>
                <a:cubicBezTo>
                  <a:pt x="418" y="713"/>
                  <a:pt x="415" y="715"/>
                  <a:pt x="412" y="717"/>
                </a:cubicBezTo>
                <a:cubicBezTo>
                  <a:pt x="381" y="734"/>
                  <a:pt x="377" y="737"/>
                  <a:pt x="373" y="740"/>
                </a:cubicBezTo>
                <a:cubicBezTo>
                  <a:pt x="385" y="720"/>
                  <a:pt x="404" y="707"/>
                  <a:pt x="421" y="696"/>
                </a:cubicBezTo>
                <a:cubicBezTo>
                  <a:pt x="473" y="672"/>
                  <a:pt x="478" y="677"/>
                  <a:pt x="484" y="670"/>
                </a:cubicBezTo>
                <a:cubicBezTo>
                  <a:pt x="519" y="657"/>
                  <a:pt x="524" y="659"/>
                  <a:pt x="529" y="654"/>
                </a:cubicBezTo>
                <a:cubicBezTo>
                  <a:pt x="603" y="622"/>
                  <a:pt x="611" y="619"/>
                  <a:pt x="619" y="615"/>
                </a:cubicBezTo>
                <a:cubicBezTo>
                  <a:pt x="667" y="570"/>
                  <a:pt x="677" y="568"/>
                  <a:pt x="675" y="564"/>
                </a:cubicBezTo>
                <a:cubicBezTo>
                  <a:pt x="719" y="542"/>
                  <a:pt x="725" y="539"/>
                  <a:pt x="730" y="537"/>
                </a:cubicBezTo>
                <a:cubicBezTo>
                  <a:pt x="742" y="527"/>
                  <a:pt x="737" y="530"/>
                  <a:pt x="732" y="533"/>
                </a:cubicBezTo>
                <a:cubicBezTo>
                  <a:pt x="706" y="538"/>
                  <a:pt x="703" y="542"/>
                  <a:pt x="700" y="544"/>
                </a:cubicBezTo>
                <a:cubicBezTo>
                  <a:pt x="637" y="575"/>
                  <a:pt x="629" y="578"/>
                  <a:pt x="622" y="585"/>
                </a:cubicBezTo>
                <a:cubicBezTo>
                  <a:pt x="557" y="616"/>
                  <a:pt x="550" y="611"/>
                  <a:pt x="543" y="615"/>
                </a:cubicBezTo>
                <a:cubicBezTo>
                  <a:pt x="514" y="623"/>
                  <a:pt x="507" y="625"/>
                  <a:pt x="499" y="630"/>
                </a:cubicBezTo>
                <a:cubicBezTo>
                  <a:pt x="469" y="641"/>
                  <a:pt x="463" y="637"/>
                  <a:pt x="455" y="644"/>
                </a:cubicBezTo>
                <a:cubicBezTo>
                  <a:pt x="432" y="653"/>
                  <a:pt x="426" y="659"/>
                  <a:pt x="422" y="658"/>
                </a:cubicBezTo>
                <a:cubicBezTo>
                  <a:pt x="410" y="660"/>
                  <a:pt x="410" y="653"/>
                  <a:pt x="416" y="648"/>
                </a:cubicBezTo>
                <a:cubicBezTo>
                  <a:pt x="439" y="640"/>
                  <a:pt x="445" y="628"/>
                  <a:pt x="447" y="633"/>
                </a:cubicBezTo>
                <a:cubicBezTo>
                  <a:pt x="502" y="611"/>
                  <a:pt x="513" y="606"/>
                  <a:pt x="523" y="605"/>
                </a:cubicBezTo>
                <a:cubicBezTo>
                  <a:pt x="597" y="583"/>
                  <a:pt x="606" y="581"/>
                  <a:pt x="615" y="576"/>
                </a:cubicBezTo>
                <a:cubicBezTo>
                  <a:pt x="655" y="561"/>
                  <a:pt x="660" y="548"/>
                  <a:pt x="663" y="553"/>
                </a:cubicBezTo>
                <a:cubicBezTo>
                  <a:pt x="715" y="530"/>
                  <a:pt x="721" y="528"/>
                  <a:pt x="727" y="527"/>
                </a:cubicBezTo>
                <a:cubicBezTo>
                  <a:pt x="736" y="512"/>
                  <a:pt x="727" y="524"/>
                  <a:pt x="720" y="520"/>
                </a:cubicBezTo>
                <a:cubicBezTo>
                  <a:pt x="677" y="533"/>
                  <a:pt x="673" y="536"/>
                  <a:pt x="668" y="537"/>
                </a:cubicBezTo>
                <a:cubicBezTo>
                  <a:pt x="603" y="571"/>
                  <a:pt x="600" y="575"/>
                  <a:pt x="598" y="573"/>
                </a:cubicBezTo>
                <a:cubicBezTo>
                  <a:pt x="555" y="592"/>
                  <a:pt x="552" y="588"/>
                  <a:pt x="549" y="589"/>
                </a:cubicBezTo>
                <a:cubicBezTo>
                  <a:pt x="507" y="600"/>
                  <a:pt x="504" y="601"/>
                  <a:pt x="501" y="601"/>
                </a:cubicBezTo>
                <a:cubicBezTo>
                  <a:pt x="462" y="618"/>
                  <a:pt x="456" y="620"/>
                  <a:pt x="449" y="622"/>
                </a:cubicBezTo>
                <a:cubicBezTo>
                  <a:pt x="427" y="627"/>
                  <a:pt x="429" y="624"/>
                  <a:pt x="432" y="622"/>
                </a:cubicBezTo>
                <a:cubicBezTo>
                  <a:pt x="464" y="601"/>
                  <a:pt x="476" y="596"/>
                  <a:pt x="488" y="594"/>
                </a:cubicBezTo>
                <a:cubicBezTo>
                  <a:pt x="519" y="583"/>
                  <a:pt x="522" y="582"/>
                  <a:pt x="525" y="584"/>
                </a:cubicBezTo>
                <a:cubicBezTo>
                  <a:pt x="550" y="574"/>
                  <a:pt x="557" y="572"/>
                  <a:pt x="563" y="571"/>
                </a:cubicBezTo>
                <a:cubicBezTo>
                  <a:pt x="588" y="560"/>
                  <a:pt x="594" y="562"/>
                  <a:pt x="600" y="559"/>
                </a:cubicBezTo>
                <a:cubicBezTo>
                  <a:pt x="645" y="537"/>
                  <a:pt x="651" y="541"/>
                  <a:pt x="657" y="535"/>
                </a:cubicBezTo>
                <a:cubicBezTo>
                  <a:pt x="670" y="528"/>
                  <a:pt x="672" y="530"/>
                  <a:pt x="671" y="528"/>
                </a:cubicBezTo>
                <a:cubicBezTo>
                  <a:pt x="707" y="510"/>
                  <a:pt x="711" y="502"/>
                  <a:pt x="714" y="502"/>
                </a:cubicBezTo>
                <a:cubicBezTo>
                  <a:pt x="729" y="486"/>
                  <a:pt x="743" y="485"/>
                  <a:pt x="736" y="481"/>
                </a:cubicBezTo>
                <a:cubicBezTo>
                  <a:pt x="686" y="515"/>
                  <a:pt x="684" y="515"/>
                  <a:pt x="682" y="515"/>
                </a:cubicBezTo>
                <a:cubicBezTo>
                  <a:pt x="660" y="525"/>
                  <a:pt x="654" y="529"/>
                  <a:pt x="648" y="532"/>
                </a:cubicBezTo>
                <a:cubicBezTo>
                  <a:pt x="622" y="542"/>
                  <a:pt x="616" y="542"/>
                  <a:pt x="609" y="548"/>
                </a:cubicBezTo>
                <a:cubicBezTo>
                  <a:pt x="569" y="562"/>
                  <a:pt x="566" y="558"/>
                  <a:pt x="563" y="561"/>
                </a:cubicBezTo>
                <a:cubicBezTo>
                  <a:pt x="541" y="567"/>
                  <a:pt x="537" y="572"/>
                  <a:pt x="535" y="570"/>
                </a:cubicBezTo>
                <a:cubicBezTo>
                  <a:pt x="474" y="591"/>
                  <a:pt x="469" y="587"/>
                  <a:pt x="462" y="592"/>
                </a:cubicBezTo>
                <a:cubicBezTo>
                  <a:pt x="459" y="582"/>
                  <a:pt x="465" y="573"/>
                  <a:pt x="468" y="576"/>
                </a:cubicBezTo>
                <a:cubicBezTo>
                  <a:pt x="497" y="562"/>
                  <a:pt x="501" y="567"/>
                  <a:pt x="506" y="564"/>
                </a:cubicBezTo>
                <a:cubicBezTo>
                  <a:pt x="546" y="554"/>
                  <a:pt x="550" y="555"/>
                  <a:pt x="555" y="550"/>
                </a:cubicBezTo>
                <a:cubicBezTo>
                  <a:pt x="621" y="530"/>
                  <a:pt x="639" y="521"/>
                  <a:pt x="656" y="514"/>
                </a:cubicBezTo>
                <a:cubicBezTo>
                  <a:pt x="724" y="468"/>
                  <a:pt x="727" y="472"/>
                  <a:pt x="731" y="467"/>
                </a:cubicBezTo>
                <a:cubicBezTo>
                  <a:pt x="698" y="479"/>
                  <a:pt x="675" y="497"/>
                  <a:pt x="653" y="506"/>
                </a:cubicBezTo>
                <a:cubicBezTo>
                  <a:pt x="569" y="540"/>
                  <a:pt x="564" y="539"/>
                  <a:pt x="557" y="543"/>
                </a:cubicBezTo>
                <a:cubicBezTo>
                  <a:pt x="520" y="547"/>
                  <a:pt x="515" y="554"/>
                  <a:pt x="512" y="552"/>
                </a:cubicBezTo>
                <a:cubicBezTo>
                  <a:pt x="473" y="562"/>
                  <a:pt x="469" y="568"/>
                  <a:pt x="466" y="563"/>
                </a:cubicBezTo>
                <a:cubicBezTo>
                  <a:pt x="498" y="545"/>
                  <a:pt x="497" y="541"/>
                  <a:pt x="502" y="539"/>
                </a:cubicBezTo>
                <a:cubicBezTo>
                  <a:pt x="563" y="520"/>
                  <a:pt x="573" y="516"/>
                  <a:pt x="581" y="519"/>
                </a:cubicBezTo>
                <a:cubicBezTo>
                  <a:pt x="612" y="506"/>
                  <a:pt x="616" y="505"/>
                  <a:pt x="619" y="506"/>
                </a:cubicBezTo>
                <a:cubicBezTo>
                  <a:pt x="736" y="443"/>
                  <a:pt x="752" y="427"/>
                  <a:pt x="767" y="422"/>
                </a:cubicBezTo>
                <a:cubicBezTo>
                  <a:pt x="792" y="398"/>
                  <a:pt x="801" y="398"/>
                  <a:pt x="799" y="388"/>
                </a:cubicBezTo>
                <a:cubicBezTo>
                  <a:pt x="779" y="406"/>
                  <a:pt x="773" y="410"/>
                  <a:pt x="771" y="411"/>
                </a:cubicBezTo>
                <a:cubicBezTo>
                  <a:pt x="764" y="417"/>
                  <a:pt x="760" y="419"/>
                  <a:pt x="757" y="421"/>
                </a:cubicBezTo>
                <a:cubicBezTo>
                  <a:pt x="698" y="461"/>
                  <a:pt x="694" y="459"/>
                  <a:pt x="692" y="461"/>
                </a:cubicBezTo>
                <a:cubicBezTo>
                  <a:pt x="645" y="481"/>
                  <a:pt x="642" y="485"/>
                  <a:pt x="639" y="487"/>
                </a:cubicBezTo>
                <a:cubicBezTo>
                  <a:pt x="607" y="499"/>
                  <a:pt x="602" y="499"/>
                  <a:pt x="597" y="503"/>
                </a:cubicBezTo>
                <a:cubicBezTo>
                  <a:pt x="580" y="505"/>
                  <a:pt x="572" y="510"/>
                  <a:pt x="564" y="509"/>
                </a:cubicBezTo>
                <a:cubicBezTo>
                  <a:pt x="507" y="529"/>
                  <a:pt x="504" y="529"/>
                  <a:pt x="501" y="530"/>
                </a:cubicBezTo>
                <a:cubicBezTo>
                  <a:pt x="511" y="516"/>
                  <a:pt x="516" y="516"/>
                  <a:pt x="521" y="510"/>
                </a:cubicBezTo>
                <a:cubicBezTo>
                  <a:pt x="560" y="498"/>
                  <a:pt x="569" y="498"/>
                  <a:pt x="580" y="493"/>
                </a:cubicBezTo>
                <a:cubicBezTo>
                  <a:pt x="646" y="472"/>
                  <a:pt x="652" y="467"/>
                  <a:pt x="658" y="468"/>
                </a:cubicBezTo>
                <a:cubicBezTo>
                  <a:pt x="762" y="408"/>
                  <a:pt x="771" y="401"/>
                  <a:pt x="780" y="395"/>
                </a:cubicBezTo>
                <a:cubicBezTo>
                  <a:pt x="794" y="385"/>
                  <a:pt x="799" y="381"/>
                  <a:pt x="804" y="378"/>
                </a:cubicBezTo>
                <a:cubicBezTo>
                  <a:pt x="816" y="362"/>
                  <a:pt x="807" y="368"/>
                  <a:pt x="799" y="374"/>
                </a:cubicBezTo>
                <a:cubicBezTo>
                  <a:pt x="785" y="381"/>
                  <a:pt x="780" y="387"/>
                  <a:pt x="777" y="392"/>
                </a:cubicBezTo>
                <a:cubicBezTo>
                  <a:pt x="741" y="412"/>
                  <a:pt x="732" y="416"/>
                  <a:pt x="722" y="424"/>
                </a:cubicBezTo>
                <a:cubicBezTo>
                  <a:pt x="700" y="442"/>
                  <a:pt x="692" y="439"/>
                  <a:pt x="689" y="441"/>
                </a:cubicBezTo>
                <a:cubicBezTo>
                  <a:pt x="614" y="471"/>
                  <a:pt x="613" y="473"/>
                  <a:pt x="607" y="476"/>
                </a:cubicBezTo>
                <a:cubicBezTo>
                  <a:pt x="566" y="485"/>
                  <a:pt x="556" y="494"/>
                  <a:pt x="549" y="491"/>
                </a:cubicBezTo>
                <a:cubicBezTo>
                  <a:pt x="513" y="502"/>
                  <a:pt x="508" y="511"/>
                  <a:pt x="505" y="508"/>
                </a:cubicBezTo>
                <a:cubicBezTo>
                  <a:pt x="524" y="490"/>
                  <a:pt x="526" y="487"/>
                  <a:pt x="528" y="486"/>
                </a:cubicBezTo>
                <a:cubicBezTo>
                  <a:pt x="546" y="478"/>
                  <a:pt x="555" y="473"/>
                  <a:pt x="564" y="467"/>
                </a:cubicBezTo>
                <a:cubicBezTo>
                  <a:pt x="585" y="466"/>
                  <a:pt x="592" y="460"/>
                  <a:pt x="598" y="460"/>
                </a:cubicBezTo>
                <a:cubicBezTo>
                  <a:pt x="650" y="440"/>
                  <a:pt x="653" y="444"/>
                  <a:pt x="657" y="440"/>
                </a:cubicBezTo>
                <a:cubicBezTo>
                  <a:pt x="729" y="408"/>
                  <a:pt x="743" y="399"/>
                  <a:pt x="758" y="389"/>
                </a:cubicBezTo>
                <a:cubicBezTo>
                  <a:pt x="794" y="357"/>
                  <a:pt x="790" y="359"/>
                  <a:pt x="778" y="369"/>
                </a:cubicBezTo>
                <a:cubicBezTo>
                  <a:pt x="742" y="393"/>
                  <a:pt x="737" y="396"/>
                  <a:pt x="732" y="400"/>
                </a:cubicBezTo>
                <a:cubicBezTo>
                  <a:pt x="693" y="417"/>
                  <a:pt x="690" y="418"/>
                  <a:pt x="687" y="420"/>
                </a:cubicBezTo>
                <a:cubicBezTo>
                  <a:pt x="629" y="438"/>
                  <a:pt x="622" y="447"/>
                  <a:pt x="618" y="443"/>
                </a:cubicBezTo>
                <a:cubicBezTo>
                  <a:pt x="587" y="455"/>
                  <a:pt x="575" y="459"/>
                  <a:pt x="564" y="457"/>
                </a:cubicBezTo>
                <a:cubicBezTo>
                  <a:pt x="544" y="467"/>
                  <a:pt x="539" y="470"/>
                  <a:pt x="534" y="470"/>
                </a:cubicBezTo>
                <a:cubicBezTo>
                  <a:pt x="590" y="434"/>
                  <a:pt x="594" y="439"/>
                  <a:pt x="599" y="435"/>
                </a:cubicBezTo>
                <a:cubicBezTo>
                  <a:pt x="658" y="416"/>
                  <a:pt x="669" y="411"/>
                  <a:pt x="679" y="409"/>
                </a:cubicBezTo>
                <a:cubicBezTo>
                  <a:pt x="766" y="359"/>
                  <a:pt x="770" y="356"/>
                  <a:pt x="786" y="346"/>
                </a:cubicBezTo>
                <a:cubicBezTo>
                  <a:pt x="788" y="337"/>
                  <a:pt x="773" y="348"/>
                  <a:pt x="758" y="359"/>
                </a:cubicBezTo>
                <a:cubicBezTo>
                  <a:pt x="666" y="405"/>
                  <a:pt x="659" y="405"/>
                  <a:pt x="650" y="410"/>
                </a:cubicBezTo>
                <a:cubicBezTo>
                  <a:pt x="579" y="427"/>
                  <a:pt x="571" y="435"/>
                  <a:pt x="566" y="429"/>
                </a:cubicBezTo>
                <a:cubicBezTo>
                  <a:pt x="586" y="418"/>
                  <a:pt x="591" y="422"/>
                  <a:pt x="597" y="419"/>
                </a:cubicBezTo>
                <a:cubicBezTo>
                  <a:pt x="623" y="411"/>
                  <a:pt x="627" y="405"/>
                  <a:pt x="629" y="408"/>
                </a:cubicBezTo>
                <a:cubicBezTo>
                  <a:pt x="674" y="391"/>
                  <a:pt x="674" y="383"/>
                  <a:pt x="679" y="385"/>
                </a:cubicBezTo>
                <a:cubicBezTo>
                  <a:pt x="709" y="372"/>
                  <a:pt x="714" y="369"/>
                  <a:pt x="719" y="365"/>
                </a:cubicBezTo>
                <a:cubicBezTo>
                  <a:pt x="790" y="326"/>
                  <a:pt x="800" y="319"/>
                  <a:pt x="808" y="316"/>
                </a:cubicBezTo>
                <a:cubicBezTo>
                  <a:pt x="851" y="294"/>
                  <a:pt x="848" y="291"/>
                  <a:pt x="852" y="289"/>
                </a:cubicBezTo>
                <a:cubicBezTo>
                  <a:pt x="847" y="287"/>
                  <a:pt x="848" y="290"/>
                  <a:pt x="845" y="292"/>
                </a:cubicBezTo>
                <a:cubicBezTo>
                  <a:pt x="796" y="312"/>
                  <a:pt x="785" y="320"/>
                  <a:pt x="775" y="325"/>
                </a:cubicBezTo>
                <a:cubicBezTo>
                  <a:pt x="686" y="371"/>
                  <a:pt x="681" y="378"/>
                  <a:pt x="677" y="376"/>
                </a:cubicBezTo>
                <a:cubicBezTo>
                  <a:pt x="647" y="386"/>
                  <a:pt x="644" y="390"/>
                  <a:pt x="642" y="391"/>
                </a:cubicBezTo>
                <a:cubicBezTo>
                  <a:pt x="602" y="407"/>
                  <a:pt x="598" y="406"/>
                  <a:pt x="593" y="409"/>
                </a:cubicBezTo>
                <a:cubicBezTo>
                  <a:pt x="585" y="406"/>
                  <a:pt x="586" y="411"/>
                  <a:pt x="589" y="407"/>
                </a:cubicBezTo>
                <a:cubicBezTo>
                  <a:pt x="637" y="379"/>
                  <a:pt x="661" y="368"/>
                  <a:pt x="684" y="361"/>
                </a:cubicBezTo>
                <a:cubicBezTo>
                  <a:pt x="714" y="348"/>
                  <a:pt x="717" y="344"/>
                  <a:pt x="720" y="343"/>
                </a:cubicBezTo>
                <a:cubicBezTo>
                  <a:pt x="761" y="318"/>
                  <a:pt x="780" y="313"/>
                  <a:pt x="794" y="303"/>
                </a:cubicBezTo>
                <a:cubicBezTo>
                  <a:pt x="837" y="288"/>
                  <a:pt x="847" y="283"/>
                  <a:pt x="845" y="279"/>
                </a:cubicBezTo>
                <a:cubicBezTo>
                  <a:pt x="748" y="324"/>
                  <a:pt x="743" y="322"/>
                  <a:pt x="738" y="327"/>
                </a:cubicBezTo>
                <a:cubicBezTo>
                  <a:pt x="712" y="340"/>
                  <a:pt x="702" y="341"/>
                  <a:pt x="692" y="348"/>
                </a:cubicBezTo>
                <a:cubicBezTo>
                  <a:pt x="671" y="360"/>
                  <a:pt x="667" y="355"/>
                  <a:pt x="661" y="360"/>
                </a:cubicBezTo>
                <a:cubicBezTo>
                  <a:pt x="628" y="371"/>
                  <a:pt x="625" y="375"/>
                  <a:pt x="623" y="373"/>
                </a:cubicBezTo>
                <a:cubicBezTo>
                  <a:pt x="602" y="380"/>
                  <a:pt x="603" y="375"/>
                  <a:pt x="608" y="379"/>
                </a:cubicBezTo>
                <a:cubicBezTo>
                  <a:pt x="635" y="363"/>
                  <a:pt x="640" y="358"/>
                  <a:pt x="645" y="355"/>
                </a:cubicBezTo>
                <a:cubicBezTo>
                  <a:pt x="690" y="337"/>
                  <a:pt x="695" y="339"/>
                  <a:pt x="702" y="336"/>
                </a:cubicBezTo>
                <a:cubicBezTo>
                  <a:pt x="778" y="299"/>
                  <a:pt x="789" y="291"/>
                  <a:pt x="800" y="284"/>
                </a:cubicBezTo>
                <a:cubicBezTo>
                  <a:pt x="823" y="265"/>
                  <a:pt x="817" y="270"/>
                  <a:pt x="810" y="275"/>
                </a:cubicBezTo>
                <a:cubicBezTo>
                  <a:pt x="745" y="308"/>
                  <a:pt x="744" y="312"/>
                  <a:pt x="735" y="317"/>
                </a:cubicBezTo>
                <a:cubicBezTo>
                  <a:pt x="706" y="325"/>
                  <a:pt x="698" y="329"/>
                  <a:pt x="692" y="328"/>
                </a:cubicBezTo>
                <a:cubicBezTo>
                  <a:pt x="631" y="353"/>
                  <a:pt x="625" y="359"/>
                  <a:pt x="621" y="355"/>
                </a:cubicBezTo>
                <a:cubicBezTo>
                  <a:pt x="645" y="341"/>
                  <a:pt x="649" y="339"/>
                  <a:pt x="654" y="336"/>
                </a:cubicBezTo>
                <a:cubicBezTo>
                  <a:pt x="697" y="321"/>
                  <a:pt x="705" y="316"/>
                  <a:pt x="713" y="313"/>
                </a:cubicBezTo>
                <a:cubicBezTo>
                  <a:pt x="745" y="297"/>
                  <a:pt x="753" y="295"/>
                  <a:pt x="761" y="291"/>
                </a:cubicBezTo>
                <a:cubicBezTo>
                  <a:pt x="803" y="262"/>
                  <a:pt x="807" y="264"/>
                  <a:pt x="806" y="261"/>
                </a:cubicBezTo>
                <a:cubicBezTo>
                  <a:pt x="839" y="233"/>
                  <a:pt x="843" y="230"/>
                  <a:pt x="847" y="226"/>
                </a:cubicBezTo>
                <a:cubicBezTo>
                  <a:pt x="796" y="261"/>
                  <a:pt x="788" y="266"/>
                  <a:pt x="779" y="272"/>
                </a:cubicBezTo>
                <a:cubicBezTo>
                  <a:pt x="668" y="319"/>
                  <a:pt x="661" y="325"/>
                  <a:pt x="655" y="325"/>
                </a:cubicBezTo>
                <a:cubicBezTo>
                  <a:pt x="643" y="332"/>
                  <a:pt x="643" y="326"/>
                  <a:pt x="646" y="322"/>
                </a:cubicBezTo>
                <a:cubicBezTo>
                  <a:pt x="668" y="316"/>
                  <a:pt x="674" y="313"/>
                  <a:pt x="679" y="313"/>
                </a:cubicBezTo>
                <a:cubicBezTo>
                  <a:pt x="789" y="253"/>
                  <a:pt x="800" y="245"/>
                  <a:pt x="811" y="238"/>
                </a:cubicBezTo>
                <a:cubicBezTo>
                  <a:pt x="830" y="217"/>
                  <a:pt x="839" y="215"/>
                  <a:pt x="836" y="212"/>
                </a:cubicBezTo>
                <a:cubicBezTo>
                  <a:pt x="826" y="221"/>
                  <a:pt x="818" y="219"/>
                  <a:pt x="815" y="227"/>
                </a:cubicBezTo>
                <a:cubicBezTo>
                  <a:pt x="759" y="262"/>
                  <a:pt x="739" y="275"/>
                  <a:pt x="719" y="284"/>
                </a:cubicBezTo>
                <a:cubicBezTo>
                  <a:pt x="673" y="305"/>
                  <a:pt x="671" y="306"/>
                  <a:pt x="668" y="306"/>
                </a:cubicBezTo>
                <a:cubicBezTo>
                  <a:pt x="711" y="282"/>
                  <a:pt x="719" y="273"/>
                  <a:pt x="727" y="271"/>
                </a:cubicBezTo>
                <a:cubicBezTo>
                  <a:pt x="797" y="226"/>
                  <a:pt x="805" y="220"/>
                  <a:pt x="813" y="214"/>
                </a:cubicBezTo>
                <a:cubicBezTo>
                  <a:pt x="850" y="175"/>
                  <a:pt x="861" y="172"/>
                  <a:pt x="859" y="168"/>
                </a:cubicBezTo>
                <a:close/>
                <a:moveTo>
                  <a:pt x="743" y="232"/>
                </a:moveTo>
                <a:cubicBezTo>
                  <a:pt x="748" y="239"/>
                  <a:pt x="733" y="238"/>
                  <a:pt x="728" y="246"/>
                </a:cubicBezTo>
                <a:cubicBezTo>
                  <a:pt x="725" y="238"/>
                  <a:pt x="737" y="240"/>
                  <a:pt x="743" y="232"/>
                </a:cubicBezTo>
                <a:close/>
                <a:moveTo>
                  <a:pt x="723" y="245"/>
                </a:moveTo>
                <a:cubicBezTo>
                  <a:pt x="723" y="251"/>
                  <a:pt x="713" y="252"/>
                  <a:pt x="710" y="254"/>
                </a:cubicBezTo>
                <a:cubicBezTo>
                  <a:pt x="709" y="248"/>
                  <a:pt x="719" y="247"/>
                  <a:pt x="723" y="245"/>
                </a:cubicBezTo>
                <a:close/>
                <a:moveTo>
                  <a:pt x="265" y="659"/>
                </a:moveTo>
                <a:cubicBezTo>
                  <a:pt x="262" y="656"/>
                  <a:pt x="263" y="654"/>
                  <a:pt x="262" y="651"/>
                </a:cubicBezTo>
                <a:cubicBezTo>
                  <a:pt x="260" y="649"/>
                  <a:pt x="256" y="646"/>
                  <a:pt x="259" y="644"/>
                </a:cubicBezTo>
                <a:cubicBezTo>
                  <a:pt x="256" y="643"/>
                  <a:pt x="254" y="641"/>
                  <a:pt x="252" y="638"/>
                </a:cubicBezTo>
                <a:cubicBezTo>
                  <a:pt x="252" y="636"/>
                  <a:pt x="252" y="634"/>
                  <a:pt x="250" y="635"/>
                </a:cubicBezTo>
                <a:cubicBezTo>
                  <a:pt x="248" y="631"/>
                  <a:pt x="248" y="627"/>
                  <a:pt x="243" y="623"/>
                </a:cubicBezTo>
                <a:cubicBezTo>
                  <a:pt x="245" y="617"/>
                  <a:pt x="243" y="617"/>
                  <a:pt x="239" y="613"/>
                </a:cubicBezTo>
                <a:cubicBezTo>
                  <a:pt x="241" y="610"/>
                  <a:pt x="236" y="605"/>
                  <a:pt x="236" y="601"/>
                </a:cubicBezTo>
                <a:cubicBezTo>
                  <a:pt x="231" y="592"/>
                  <a:pt x="230" y="592"/>
                  <a:pt x="223" y="581"/>
                </a:cubicBezTo>
                <a:cubicBezTo>
                  <a:pt x="215" y="572"/>
                  <a:pt x="216" y="564"/>
                  <a:pt x="207" y="555"/>
                </a:cubicBezTo>
                <a:cubicBezTo>
                  <a:pt x="203" y="545"/>
                  <a:pt x="204" y="543"/>
                  <a:pt x="195" y="532"/>
                </a:cubicBezTo>
                <a:cubicBezTo>
                  <a:pt x="199" y="528"/>
                  <a:pt x="191" y="523"/>
                  <a:pt x="193" y="519"/>
                </a:cubicBezTo>
                <a:cubicBezTo>
                  <a:pt x="188" y="514"/>
                  <a:pt x="192" y="510"/>
                  <a:pt x="188" y="505"/>
                </a:cubicBezTo>
                <a:cubicBezTo>
                  <a:pt x="187" y="496"/>
                  <a:pt x="184" y="487"/>
                  <a:pt x="181" y="478"/>
                </a:cubicBezTo>
                <a:cubicBezTo>
                  <a:pt x="189" y="478"/>
                  <a:pt x="185" y="488"/>
                  <a:pt x="189" y="492"/>
                </a:cubicBezTo>
                <a:cubicBezTo>
                  <a:pt x="191" y="498"/>
                  <a:pt x="194" y="504"/>
                  <a:pt x="193" y="509"/>
                </a:cubicBezTo>
                <a:cubicBezTo>
                  <a:pt x="200" y="517"/>
                  <a:pt x="199" y="523"/>
                  <a:pt x="207" y="531"/>
                </a:cubicBezTo>
                <a:cubicBezTo>
                  <a:pt x="210" y="535"/>
                  <a:pt x="208" y="538"/>
                  <a:pt x="209" y="541"/>
                </a:cubicBezTo>
                <a:cubicBezTo>
                  <a:pt x="213" y="542"/>
                  <a:pt x="214" y="546"/>
                  <a:pt x="213" y="549"/>
                </a:cubicBezTo>
                <a:cubicBezTo>
                  <a:pt x="220" y="554"/>
                  <a:pt x="218" y="557"/>
                  <a:pt x="224" y="565"/>
                </a:cubicBezTo>
                <a:cubicBezTo>
                  <a:pt x="227" y="574"/>
                  <a:pt x="233" y="584"/>
                  <a:pt x="237" y="593"/>
                </a:cubicBezTo>
                <a:cubicBezTo>
                  <a:pt x="239" y="596"/>
                  <a:pt x="241" y="598"/>
                  <a:pt x="243" y="601"/>
                </a:cubicBezTo>
                <a:cubicBezTo>
                  <a:pt x="243" y="603"/>
                  <a:pt x="243" y="605"/>
                  <a:pt x="245" y="604"/>
                </a:cubicBezTo>
                <a:cubicBezTo>
                  <a:pt x="246" y="609"/>
                  <a:pt x="245" y="613"/>
                  <a:pt x="250" y="618"/>
                </a:cubicBezTo>
                <a:cubicBezTo>
                  <a:pt x="253" y="627"/>
                  <a:pt x="261" y="637"/>
                  <a:pt x="263" y="646"/>
                </a:cubicBezTo>
                <a:cubicBezTo>
                  <a:pt x="271" y="655"/>
                  <a:pt x="270" y="664"/>
                  <a:pt x="275" y="673"/>
                </a:cubicBezTo>
                <a:cubicBezTo>
                  <a:pt x="268" y="673"/>
                  <a:pt x="271" y="663"/>
                  <a:pt x="265" y="659"/>
                </a:cubicBezTo>
                <a:close/>
                <a:moveTo>
                  <a:pt x="279" y="685"/>
                </a:moveTo>
                <a:cubicBezTo>
                  <a:pt x="279" y="692"/>
                  <a:pt x="278" y="682"/>
                  <a:pt x="274" y="679"/>
                </a:cubicBezTo>
                <a:cubicBezTo>
                  <a:pt x="273" y="676"/>
                  <a:pt x="276" y="678"/>
                  <a:pt x="277" y="679"/>
                </a:cubicBezTo>
                <a:cubicBezTo>
                  <a:pt x="278" y="681"/>
                  <a:pt x="279" y="683"/>
                  <a:pt x="281" y="684"/>
                </a:cubicBezTo>
                <a:cubicBezTo>
                  <a:pt x="280" y="685"/>
                  <a:pt x="280" y="685"/>
                  <a:pt x="279" y="685"/>
                </a:cubicBezTo>
                <a:close/>
                <a:moveTo>
                  <a:pt x="166" y="634"/>
                </a:moveTo>
                <a:cubicBezTo>
                  <a:pt x="162" y="637"/>
                  <a:pt x="166" y="630"/>
                  <a:pt x="161" y="628"/>
                </a:cubicBezTo>
                <a:cubicBezTo>
                  <a:pt x="168" y="628"/>
                  <a:pt x="168" y="638"/>
                  <a:pt x="172" y="642"/>
                </a:cubicBezTo>
                <a:cubicBezTo>
                  <a:pt x="168" y="645"/>
                  <a:pt x="166" y="636"/>
                  <a:pt x="166" y="634"/>
                </a:cubicBezTo>
                <a:close/>
                <a:moveTo>
                  <a:pt x="192" y="691"/>
                </a:moveTo>
                <a:cubicBezTo>
                  <a:pt x="192" y="690"/>
                  <a:pt x="191" y="690"/>
                  <a:pt x="190" y="691"/>
                </a:cubicBezTo>
                <a:cubicBezTo>
                  <a:pt x="187" y="685"/>
                  <a:pt x="184" y="679"/>
                  <a:pt x="184" y="673"/>
                </a:cubicBezTo>
                <a:cubicBezTo>
                  <a:pt x="190" y="669"/>
                  <a:pt x="184" y="681"/>
                  <a:pt x="189" y="677"/>
                </a:cubicBezTo>
                <a:cubicBezTo>
                  <a:pt x="189" y="682"/>
                  <a:pt x="193" y="688"/>
                  <a:pt x="194" y="693"/>
                </a:cubicBezTo>
                <a:cubicBezTo>
                  <a:pt x="195" y="695"/>
                  <a:pt x="196" y="696"/>
                  <a:pt x="197" y="698"/>
                </a:cubicBezTo>
                <a:cubicBezTo>
                  <a:pt x="200" y="705"/>
                  <a:pt x="188" y="693"/>
                  <a:pt x="192" y="691"/>
                </a:cubicBezTo>
                <a:close/>
                <a:moveTo>
                  <a:pt x="259" y="828"/>
                </a:moveTo>
                <a:cubicBezTo>
                  <a:pt x="258" y="824"/>
                  <a:pt x="255" y="820"/>
                  <a:pt x="256" y="817"/>
                </a:cubicBezTo>
                <a:cubicBezTo>
                  <a:pt x="247" y="810"/>
                  <a:pt x="247" y="797"/>
                  <a:pt x="241" y="789"/>
                </a:cubicBezTo>
                <a:cubicBezTo>
                  <a:pt x="233" y="777"/>
                  <a:pt x="228" y="766"/>
                  <a:pt x="224" y="755"/>
                </a:cubicBezTo>
                <a:cubicBezTo>
                  <a:pt x="220" y="751"/>
                  <a:pt x="217" y="746"/>
                  <a:pt x="214" y="742"/>
                </a:cubicBezTo>
                <a:cubicBezTo>
                  <a:pt x="212" y="737"/>
                  <a:pt x="211" y="732"/>
                  <a:pt x="208" y="727"/>
                </a:cubicBezTo>
                <a:cubicBezTo>
                  <a:pt x="206" y="724"/>
                  <a:pt x="208" y="722"/>
                  <a:pt x="205" y="719"/>
                </a:cubicBezTo>
                <a:cubicBezTo>
                  <a:pt x="202" y="720"/>
                  <a:pt x="204" y="715"/>
                  <a:pt x="201" y="717"/>
                </a:cubicBezTo>
                <a:cubicBezTo>
                  <a:pt x="203" y="712"/>
                  <a:pt x="194" y="705"/>
                  <a:pt x="199" y="701"/>
                </a:cubicBezTo>
                <a:cubicBezTo>
                  <a:pt x="207" y="710"/>
                  <a:pt x="207" y="720"/>
                  <a:pt x="217" y="725"/>
                </a:cubicBezTo>
                <a:cubicBezTo>
                  <a:pt x="214" y="728"/>
                  <a:pt x="222" y="733"/>
                  <a:pt x="220" y="736"/>
                </a:cubicBezTo>
                <a:cubicBezTo>
                  <a:pt x="220" y="739"/>
                  <a:pt x="227" y="743"/>
                  <a:pt x="224" y="745"/>
                </a:cubicBezTo>
                <a:cubicBezTo>
                  <a:pt x="228" y="751"/>
                  <a:pt x="231" y="757"/>
                  <a:pt x="232" y="763"/>
                </a:cubicBezTo>
                <a:cubicBezTo>
                  <a:pt x="242" y="777"/>
                  <a:pt x="242" y="783"/>
                  <a:pt x="252" y="798"/>
                </a:cubicBezTo>
                <a:cubicBezTo>
                  <a:pt x="255" y="807"/>
                  <a:pt x="256" y="808"/>
                  <a:pt x="261" y="817"/>
                </a:cubicBezTo>
                <a:cubicBezTo>
                  <a:pt x="258" y="822"/>
                  <a:pt x="264" y="829"/>
                  <a:pt x="265" y="836"/>
                </a:cubicBezTo>
                <a:cubicBezTo>
                  <a:pt x="259" y="838"/>
                  <a:pt x="262" y="830"/>
                  <a:pt x="259" y="828"/>
                </a:cubicBezTo>
                <a:close/>
                <a:moveTo>
                  <a:pt x="195" y="1053"/>
                </a:moveTo>
                <a:cubicBezTo>
                  <a:pt x="187" y="1053"/>
                  <a:pt x="194" y="1042"/>
                  <a:pt x="195" y="1053"/>
                </a:cubicBezTo>
                <a:close/>
                <a:moveTo>
                  <a:pt x="139" y="1162"/>
                </a:moveTo>
                <a:cubicBezTo>
                  <a:pt x="139" y="1162"/>
                  <a:pt x="135" y="1161"/>
                  <a:pt x="135" y="1160"/>
                </a:cubicBezTo>
                <a:cubicBezTo>
                  <a:pt x="135" y="1160"/>
                  <a:pt x="137" y="1159"/>
                  <a:pt x="137" y="1159"/>
                </a:cubicBezTo>
                <a:cubicBezTo>
                  <a:pt x="135" y="1156"/>
                  <a:pt x="134" y="1152"/>
                  <a:pt x="136" y="1155"/>
                </a:cubicBezTo>
                <a:cubicBezTo>
                  <a:pt x="138" y="1157"/>
                  <a:pt x="136" y="1158"/>
                  <a:pt x="137" y="1159"/>
                </a:cubicBezTo>
                <a:cubicBezTo>
                  <a:pt x="137" y="1159"/>
                  <a:pt x="146" y="1164"/>
                  <a:pt x="139" y="1162"/>
                </a:cubicBezTo>
                <a:close/>
                <a:moveTo>
                  <a:pt x="157" y="1194"/>
                </a:moveTo>
                <a:cubicBezTo>
                  <a:pt x="156" y="1188"/>
                  <a:pt x="151" y="1181"/>
                  <a:pt x="146" y="1175"/>
                </a:cubicBezTo>
                <a:cubicBezTo>
                  <a:pt x="148" y="1173"/>
                  <a:pt x="150" y="1179"/>
                  <a:pt x="153" y="1177"/>
                </a:cubicBezTo>
                <a:cubicBezTo>
                  <a:pt x="149" y="1182"/>
                  <a:pt x="165" y="1190"/>
                  <a:pt x="157" y="1194"/>
                </a:cubicBezTo>
                <a:close/>
                <a:moveTo>
                  <a:pt x="160" y="1194"/>
                </a:moveTo>
                <a:cubicBezTo>
                  <a:pt x="165" y="1194"/>
                  <a:pt x="164" y="1204"/>
                  <a:pt x="167" y="1208"/>
                </a:cubicBezTo>
                <a:cubicBezTo>
                  <a:pt x="161" y="1208"/>
                  <a:pt x="161" y="1198"/>
                  <a:pt x="160" y="1194"/>
                </a:cubicBezTo>
                <a:close/>
                <a:moveTo>
                  <a:pt x="120" y="1272"/>
                </a:moveTo>
                <a:cubicBezTo>
                  <a:pt x="122" y="1271"/>
                  <a:pt x="129" y="1274"/>
                  <a:pt x="125" y="1275"/>
                </a:cubicBezTo>
                <a:cubicBezTo>
                  <a:pt x="136" y="1289"/>
                  <a:pt x="127" y="1283"/>
                  <a:pt x="120" y="1272"/>
                </a:cubicBezTo>
                <a:close/>
                <a:moveTo>
                  <a:pt x="25" y="1215"/>
                </a:moveTo>
                <a:cubicBezTo>
                  <a:pt x="26" y="1214"/>
                  <a:pt x="27" y="1214"/>
                  <a:pt x="28" y="1213"/>
                </a:cubicBezTo>
                <a:cubicBezTo>
                  <a:pt x="29" y="1214"/>
                  <a:pt x="31" y="1216"/>
                  <a:pt x="32" y="1218"/>
                </a:cubicBezTo>
                <a:cubicBezTo>
                  <a:pt x="31" y="1218"/>
                  <a:pt x="30" y="1219"/>
                  <a:pt x="29" y="1220"/>
                </a:cubicBezTo>
                <a:cubicBezTo>
                  <a:pt x="27" y="1218"/>
                  <a:pt x="26" y="1217"/>
                  <a:pt x="25" y="1215"/>
                </a:cubicBezTo>
                <a:close/>
                <a:moveTo>
                  <a:pt x="121" y="1375"/>
                </a:moveTo>
                <a:cubicBezTo>
                  <a:pt x="117" y="1370"/>
                  <a:pt x="114" y="1365"/>
                  <a:pt x="110" y="1360"/>
                </a:cubicBezTo>
                <a:cubicBezTo>
                  <a:pt x="113" y="1358"/>
                  <a:pt x="116" y="1360"/>
                  <a:pt x="118" y="1364"/>
                </a:cubicBezTo>
                <a:cubicBezTo>
                  <a:pt x="122" y="1365"/>
                  <a:pt x="127" y="1372"/>
                  <a:pt x="121" y="1375"/>
                </a:cubicBezTo>
                <a:close/>
                <a:moveTo>
                  <a:pt x="156" y="1400"/>
                </a:moveTo>
                <a:cubicBezTo>
                  <a:pt x="154" y="1401"/>
                  <a:pt x="156" y="1399"/>
                  <a:pt x="154" y="1397"/>
                </a:cubicBezTo>
                <a:cubicBezTo>
                  <a:pt x="129" y="1364"/>
                  <a:pt x="125" y="1355"/>
                  <a:pt x="120" y="1353"/>
                </a:cubicBezTo>
                <a:cubicBezTo>
                  <a:pt x="103" y="1335"/>
                  <a:pt x="105" y="1329"/>
                  <a:pt x="98" y="1330"/>
                </a:cubicBezTo>
                <a:cubicBezTo>
                  <a:pt x="80" y="1305"/>
                  <a:pt x="82" y="1304"/>
                  <a:pt x="82" y="1304"/>
                </a:cubicBezTo>
                <a:cubicBezTo>
                  <a:pt x="72" y="1293"/>
                  <a:pt x="73" y="1290"/>
                  <a:pt x="72" y="1290"/>
                </a:cubicBezTo>
                <a:cubicBezTo>
                  <a:pt x="60" y="1278"/>
                  <a:pt x="63" y="1277"/>
                  <a:pt x="61" y="1275"/>
                </a:cubicBezTo>
                <a:cubicBezTo>
                  <a:pt x="44" y="1247"/>
                  <a:pt x="37" y="1241"/>
                  <a:pt x="37" y="1236"/>
                </a:cubicBezTo>
                <a:cubicBezTo>
                  <a:pt x="33" y="1223"/>
                  <a:pt x="41" y="1230"/>
                  <a:pt x="45" y="1233"/>
                </a:cubicBezTo>
                <a:cubicBezTo>
                  <a:pt x="83" y="1280"/>
                  <a:pt x="94" y="1291"/>
                  <a:pt x="101" y="1303"/>
                </a:cubicBezTo>
                <a:cubicBezTo>
                  <a:pt x="106" y="1310"/>
                  <a:pt x="104" y="1311"/>
                  <a:pt x="105" y="1312"/>
                </a:cubicBezTo>
                <a:cubicBezTo>
                  <a:pt x="117" y="1329"/>
                  <a:pt x="118" y="1327"/>
                  <a:pt x="119" y="1329"/>
                </a:cubicBezTo>
                <a:cubicBezTo>
                  <a:pt x="159" y="1413"/>
                  <a:pt x="159" y="1403"/>
                  <a:pt x="156" y="1400"/>
                </a:cubicBezTo>
                <a:close/>
                <a:moveTo>
                  <a:pt x="217" y="1325"/>
                </a:moveTo>
                <a:cubicBezTo>
                  <a:pt x="220" y="1327"/>
                  <a:pt x="210" y="1334"/>
                  <a:pt x="210" y="1328"/>
                </a:cubicBezTo>
                <a:cubicBezTo>
                  <a:pt x="212" y="1325"/>
                  <a:pt x="214" y="1327"/>
                  <a:pt x="217" y="1325"/>
                </a:cubicBezTo>
                <a:close/>
                <a:moveTo>
                  <a:pt x="182" y="1218"/>
                </a:moveTo>
                <a:cubicBezTo>
                  <a:pt x="188" y="1216"/>
                  <a:pt x="184" y="1224"/>
                  <a:pt x="189" y="1227"/>
                </a:cubicBezTo>
                <a:cubicBezTo>
                  <a:pt x="183" y="1229"/>
                  <a:pt x="184" y="1220"/>
                  <a:pt x="182" y="1218"/>
                </a:cubicBezTo>
                <a:close/>
                <a:moveTo>
                  <a:pt x="339" y="1330"/>
                </a:moveTo>
                <a:cubicBezTo>
                  <a:pt x="343" y="1334"/>
                  <a:pt x="348" y="1326"/>
                  <a:pt x="351" y="1333"/>
                </a:cubicBezTo>
                <a:cubicBezTo>
                  <a:pt x="345" y="1334"/>
                  <a:pt x="340" y="1333"/>
                  <a:pt x="334" y="1333"/>
                </a:cubicBezTo>
                <a:cubicBezTo>
                  <a:pt x="333" y="1331"/>
                  <a:pt x="337" y="1333"/>
                  <a:pt x="339" y="1330"/>
                </a:cubicBezTo>
                <a:close/>
                <a:moveTo>
                  <a:pt x="334" y="1341"/>
                </a:moveTo>
                <a:cubicBezTo>
                  <a:pt x="336" y="1340"/>
                  <a:pt x="338" y="1342"/>
                  <a:pt x="340" y="1342"/>
                </a:cubicBezTo>
                <a:cubicBezTo>
                  <a:pt x="342" y="1341"/>
                  <a:pt x="344" y="1342"/>
                  <a:pt x="346" y="1340"/>
                </a:cubicBezTo>
                <a:cubicBezTo>
                  <a:pt x="357" y="1342"/>
                  <a:pt x="367" y="1347"/>
                  <a:pt x="379" y="1338"/>
                </a:cubicBezTo>
                <a:cubicBezTo>
                  <a:pt x="387" y="1341"/>
                  <a:pt x="395" y="1339"/>
                  <a:pt x="403" y="1338"/>
                </a:cubicBezTo>
                <a:cubicBezTo>
                  <a:pt x="406" y="1343"/>
                  <a:pt x="399" y="1338"/>
                  <a:pt x="397" y="1342"/>
                </a:cubicBezTo>
                <a:cubicBezTo>
                  <a:pt x="395" y="1339"/>
                  <a:pt x="391" y="1345"/>
                  <a:pt x="389" y="1341"/>
                </a:cubicBezTo>
                <a:cubicBezTo>
                  <a:pt x="383" y="1345"/>
                  <a:pt x="378" y="1341"/>
                  <a:pt x="372" y="1345"/>
                </a:cubicBezTo>
                <a:cubicBezTo>
                  <a:pt x="367" y="1342"/>
                  <a:pt x="362" y="1346"/>
                  <a:pt x="357" y="1344"/>
                </a:cubicBezTo>
                <a:cubicBezTo>
                  <a:pt x="352" y="1342"/>
                  <a:pt x="346" y="1348"/>
                  <a:pt x="341" y="1343"/>
                </a:cubicBezTo>
                <a:cubicBezTo>
                  <a:pt x="335" y="1345"/>
                  <a:pt x="329" y="1350"/>
                  <a:pt x="324" y="1343"/>
                </a:cubicBezTo>
                <a:cubicBezTo>
                  <a:pt x="328" y="1342"/>
                  <a:pt x="330" y="1346"/>
                  <a:pt x="334" y="1341"/>
                </a:cubicBezTo>
                <a:close/>
                <a:moveTo>
                  <a:pt x="321" y="1343"/>
                </a:moveTo>
                <a:cubicBezTo>
                  <a:pt x="321" y="1351"/>
                  <a:pt x="310" y="1347"/>
                  <a:pt x="306" y="1349"/>
                </a:cubicBezTo>
                <a:cubicBezTo>
                  <a:pt x="300" y="1351"/>
                  <a:pt x="295" y="1352"/>
                  <a:pt x="290" y="1353"/>
                </a:cubicBezTo>
                <a:cubicBezTo>
                  <a:pt x="284" y="1355"/>
                  <a:pt x="278" y="1355"/>
                  <a:pt x="272" y="1359"/>
                </a:cubicBezTo>
                <a:cubicBezTo>
                  <a:pt x="267" y="1360"/>
                  <a:pt x="265" y="1364"/>
                  <a:pt x="258" y="1364"/>
                </a:cubicBezTo>
                <a:cubicBezTo>
                  <a:pt x="249" y="1371"/>
                  <a:pt x="241" y="1374"/>
                  <a:pt x="233" y="1377"/>
                </a:cubicBezTo>
                <a:cubicBezTo>
                  <a:pt x="216" y="1388"/>
                  <a:pt x="203" y="1400"/>
                  <a:pt x="192" y="1412"/>
                </a:cubicBezTo>
                <a:cubicBezTo>
                  <a:pt x="191" y="1414"/>
                  <a:pt x="190" y="1415"/>
                  <a:pt x="191" y="1417"/>
                </a:cubicBezTo>
                <a:cubicBezTo>
                  <a:pt x="188" y="1420"/>
                  <a:pt x="186" y="1418"/>
                  <a:pt x="188" y="1417"/>
                </a:cubicBezTo>
                <a:cubicBezTo>
                  <a:pt x="190" y="1412"/>
                  <a:pt x="191" y="1406"/>
                  <a:pt x="196" y="1401"/>
                </a:cubicBezTo>
                <a:cubicBezTo>
                  <a:pt x="197" y="1396"/>
                  <a:pt x="204" y="1391"/>
                  <a:pt x="205" y="1385"/>
                </a:cubicBezTo>
                <a:cubicBezTo>
                  <a:pt x="211" y="1384"/>
                  <a:pt x="216" y="1375"/>
                  <a:pt x="225" y="1370"/>
                </a:cubicBezTo>
                <a:cubicBezTo>
                  <a:pt x="235" y="1364"/>
                  <a:pt x="236" y="1365"/>
                  <a:pt x="246" y="1358"/>
                </a:cubicBezTo>
                <a:cubicBezTo>
                  <a:pt x="248" y="1361"/>
                  <a:pt x="252" y="1355"/>
                  <a:pt x="255" y="1356"/>
                </a:cubicBezTo>
                <a:cubicBezTo>
                  <a:pt x="258" y="1356"/>
                  <a:pt x="261" y="1355"/>
                  <a:pt x="264" y="1352"/>
                </a:cubicBezTo>
                <a:cubicBezTo>
                  <a:pt x="267" y="1356"/>
                  <a:pt x="272" y="1352"/>
                  <a:pt x="275" y="1354"/>
                </a:cubicBezTo>
                <a:cubicBezTo>
                  <a:pt x="291" y="1345"/>
                  <a:pt x="306" y="1348"/>
                  <a:pt x="321" y="1343"/>
                </a:cubicBezTo>
                <a:close/>
                <a:moveTo>
                  <a:pt x="193" y="1379"/>
                </a:moveTo>
                <a:cubicBezTo>
                  <a:pt x="192" y="1377"/>
                  <a:pt x="196" y="1374"/>
                  <a:pt x="198" y="1376"/>
                </a:cubicBezTo>
                <a:cubicBezTo>
                  <a:pt x="198" y="1371"/>
                  <a:pt x="203" y="1367"/>
                  <a:pt x="205" y="1363"/>
                </a:cubicBezTo>
                <a:cubicBezTo>
                  <a:pt x="211" y="1359"/>
                  <a:pt x="216" y="1355"/>
                  <a:pt x="221" y="1351"/>
                </a:cubicBezTo>
                <a:cubicBezTo>
                  <a:pt x="230" y="1347"/>
                  <a:pt x="237" y="1348"/>
                  <a:pt x="246" y="1341"/>
                </a:cubicBezTo>
                <a:cubicBezTo>
                  <a:pt x="251" y="1345"/>
                  <a:pt x="256" y="1336"/>
                  <a:pt x="262" y="1339"/>
                </a:cubicBezTo>
                <a:cubicBezTo>
                  <a:pt x="267" y="1334"/>
                  <a:pt x="271" y="1340"/>
                  <a:pt x="277" y="1336"/>
                </a:cubicBezTo>
                <a:cubicBezTo>
                  <a:pt x="286" y="1336"/>
                  <a:pt x="296" y="1336"/>
                  <a:pt x="305" y="1335"/>
                </a:cubicBezTo>
                <a:cubicBezTo>
                  <a:pt x="306" y="1338"/>
                  <a:pt x="303" y="1337"/>
                  <a:pt x="301" y="1338"/>
                </a:cubicBezTo>
                <a:cubicBezTo>
                  <a:pt x="298" y="1342"/>
                  <a:pt x="296" y="1337"/>
                  <a:pt x="293" y="1338"/>
                </a:cubicBezTo>
                <a:cubicBezTo>
                  <a:pt x="291" y="1341"/>
                  <a:pt x="290" y="1339"/>
                  <a:pt x="287" y="1340"/>
                </a:cubicBezTo>
                <a:cubicBezTo>
                  <a:pt x="284" y="1339"/>
                  <a:pt x="280" y="1341"/>
                  <a:pt x="275" y="1344"/>
                </a:cubicBezTo>
                <a:cubicBezTo>
                  <a:pt x="268" y="1341"/>
                  <a:pt x="260" y="1348"/>
                  <a:pt x="252" y="1346"/>
                </a:cubicBezTo>
                <a:cubicBezTo>
                  <a:pt x="250" y="1348"/>
                  <a:pt x="248" y="1349"/>
                  <a:pt x="246" y="1348"/>
                </a:cubicBezTo>
                <a:cubicBezTo>
                  <a:pt x="236" y="1354"/>
                  <a:pt x="235" y="1357"/>
                  <a:pt x="226" y="1357"/>
                </a:cubicBezTo>
                <a:cubicBezTo>
                  <a:pt x="224" y="1364"/>
                  <a:pt x="216" y="1364"/>
                  <a:pt x="214" y="1368"/>
                </a:cubicBezTo>
                <a:cubicBezTo>
                  <a:pt x="207" y="1371"/>
                  <a:pt x="208" y="1375"/>
                  <a:pt x="200" y="1376"/>
                </a:cubicBezTo>
                <a:cubicBezTo>
                  <a:pt x="199" y="1380"/>
                  <a:pt x="194" y="1384"/>
                  <a:pt x="191" y="1387"/>
                </a:cubicBezTo>
                <a:cubicBezTo>
                  <a:pt x="188" y="1384"/>
                  <a:pt x="189" y="1381"/>
                  <a:pt x="193" y="1379"/>
                </a:cubicBezTo>
                <a:close/>
                <a:moveTo>
                  <a:pt x="199" y="1139"/>
                </a:moveTo>
                <a:cubicBezTo>
                  <a:pt x="195" y="1136"/>
                  <a:pt x="199" y="1133"/>
                  <a:pt x="194" y="1130"/>
                </a:cubicBezTo>
                <a:cubicBezTo>
                  <a:pt x="196" y="1124"/>
                  <a:pt x="191" y="1118"/>
                  <a:pt x="192" y="1112"/>
                </a:cubicBezTo>
                <a:cubicBezTo>
                  <a:pt x="172" y="1082"/>
                  <a:pt x="156" y="1052"/>
                  <a:pt x="135" y="1027"/>
                </a:cubicBezTo>
                <a:cubicBezTo>
                  <a:pt x="131" y="1022"/>
                  <a:pt x="125" y="1019"/>
                  <a:pt x="121" y="1011"/>
                </a:cubicBezTo>
                <a:cubicBezTo>
                  <a:pt x="118" y="1006"/>
                  <a:pt x="120" y="1008"/>
                  <a:pt x="116" y="1004"/>
                </a:cubicBezTo>
                <a:cubicBezTo>
                  <a:pt x="114" y="1002"/>
                  <a:pt x="115" y="999"/>
                  <a:pt x="113" y="997"/>
                </a:cubicBezTo>
                <a:cubicBezTo>
                  <a:pt x="111" y="993"/>
                  <a:pt x="107" y="991"/>
                  <a:pt x="105" y="988"/>
                </a:cubicBezTo>
                <a:cubicBezTo>
                  <a:pt x="105" y="989"/>
                  <a:pt x="106" y="986"/>
                  <a:pt x="105" y="985"/>
                </a:cubicBezTo>
                <a:cubicBezTo>
                  <a:pt x="105" y="985"/>
                  <a:pt x="99" y="984"/>
                  <a:pt x="100" y="982"/>
                </a:cubicBezTo>
                <a:cubicBezTo>
                  <a:pt x="102" y="976"/>
                  <a:pt x="85" y="961"/>
                  <a:pt x="80" y="952"/>
                </a:cubicBezTo>
                <a:cubicBezTo>
                  <a:pt x="80" y="951"/>
                  <a:pt x="78" y="949"/>
                  <a:pt x="78" y="948"/>
                </a:cubicBezTo>
                <a:cubicBezTo>
                  <a:pt x="79" y="945"/>
                  <a:pt x="77" y="947"/>
                  <a:pt x="75" y="943"/>
                </a:cubicBezTo>
                <a:cubicBezTo>
                  <a:pt x="75" y="943"/>
                  <a:pt x="76" y="942"/>
                  <a:pt x="75" y="941"/>
                </a:cubicBezTo>
                <a:cubicBezTo>
                  <a:pt x="70" y="932"/>
                  <a:pt x="58" y="920"/>
                  <a:pt x="53" y="907"/>
                </a:cubicBezTo>
                <a:cubicBezTo>
                  <a:pt x="58" y="904"/>
                  <a:pt x="61" y="910"/>
                  <a:pt x="64" y="915"/>
                </a:cubicBezTo>
                <a:cubicBezTo>
                  <a:pt x="65" y="919"/>
                  <a:pt x="73" y="924"/>
                  <a:pt x="70" y="927"/>
                </a:cubicBezTo>
                <a:cubicBezTo>
                  <a:pt x="77" y="930"/>
                  <a:pt x="83" y="943"/>
                  <a:pt x="90" y="947"/>
                </a:cubicBezTo>
                <a:cubicBezTo>
                  <a:pt x="93" y="952"/>
                  <a:pt x="96" y="956"/>
                  <a:pt x="99" y="960"/>
                </a:cubicBezTo>
                <a:cubicBezTo>
                  <a:pt x="97" y="963"/>
                  <a:pt x="100" y="962"/>
                  <a:pt x="101" y="963"/>
                </a:cubicBezTo>
                <a:cubicBezTo>
                  <a:pt x="101" y="966"/>
                  <a:pt x="102" y="968"/>
                  <a:pt x="104" y="967"/>
                </a:cubicBezTo>
                <a:cubicBezTo>
                  <a:pt x="107" y="969"/>
                  <a:pt x="109" y="979"/>
                  <a:pt x="114" y="977"/>
                </a:cubicBezTo>
                <a:cubicBezTo>
                  <a:pt x="113" y="980"/>
                  <a:pt x="116" y="984"/>
                  <a:pt x="119" y="985"/>
                </a:cubicBezTo>
                <a:cubicBezTo>
                  <a:pt x="124" y="994"/>
                  <a:pt x="128" y="995"/>
                  <a:pt x="134" y="1006"/>
                </a:cubicBezTo>
                <a:cubicBezTo>
                  <a:pt x="140" y="1014"/>
                  <a:pt x="146" y="1022"/>
                  <a:pt x="152" y="1030"/>
                </a:cubicBezTo>
                <a:cubicBezTo>
                  <a:pt x="154" y="1034"/>
                  <a:pt x="156" y="1034"/>
                  <a:pt x="158" y="1035"/>
                </a:cubicBezTo>
                <a:cubicBezTo>
                  <a:pt x="159" y="1040"/>
                  <a:pt x="167" y="1051"/>
                  <a:pt x="174" y="1061"/>
                </a:cubicBezTo>
                <a:cubicBezTo>
                  <a:pt x="180" y="1075"/>
                  <a:pt x="188" y="1090"/>
                  <a:pt x="193" y="1104"/>
                </a:cubicBezTo>
                <a:cubicBezTo>
                  <a:pt x="196" y="1111"/>
                  <a:pt x="198" y="1118"/>
                  <a:pt x="198" y="1125"/>
                </a:cubicBezTo>
                <a:cubicBezTo>
                  <a:pt x="203" y="1132"/>
                  <a:pt x="203" y="1139"/>
                  <a:pt x="203" y="1145"/>
                </a:cubicBezTo>
                <a:cubicBezTo>
                  <a:pt x="199" y="1148"/>
                  <a:pt x="199" y="1140"/>
                  <a:pt x="199" y="1139"/>
                </a:cubicBezTo>
                <a:close/>
                <a:moveTo>
                  <a:pt x="228" y="1142"/>
                </a:moveTo>
                <a:cubicBezTo>
                  <a:pt x="236" y="1134"/>
                  <a:pt x="246" y="1126"/>
                  <a:pt x="252" y="1118"/>
                </a:cubicBezTo>
                <a:cubicBezTo>
                  <a:pt x="300" y="1093"/>
                  <a:pt x="301" y="1085"/>
                  <a:pt x="309" y="1081"/>
                </a:cubicBezTo>
                <a:cubicBezTo>
                  <a:pt x="462" y="985"/>
                  <a:pt x="471" y="976"/>
                  <a:pt x="485" y="967"/>
                </a:cubicBezTo>
                <a:cubicBezTo>
                  <a:pt x="503" y="945"/>
                  <a:pt x="507" y="947"/>
                  <a:pt x="510" y="941"/>
                </a:cubicBezTo>
                <a:cubicBezTo>
                  <a:pt x="557" y="905"/>
                  <a:pt x="553" y="907"/>
                  <a:pt x="551" y="909"/>
                </a:cubicBezTo>
                <a:cubicBezTo>
                  <a:pt x="517" y="950"/>
                  <a:pt x="499" y="964"/>
                  <a:pt x="486" y="978"/>
                </a:cubicBezTo>
                <a:cubicBezTo>
                  <a:pt x="437" y="1016"/>
                  <a:pt x="427" y="1019"/>
                  <a:pt x="415" y="1030"/>
                </a:cubicBezTo>
                <a:cubicBezTo>
                  <a:pt x="412" y="1032"/>
                  <a:pt x="412" y="1035"/>
                  <a:pt x="411" y="1035"/>
                </a:cubicBezTo>
                <a:cubicBezTo>
                  <a:pt x="371" y="1063"/>
                  <a:pt x="358" y="1069"/>
                  <a:pt x="346" y="1077"/>
                </a:cubicBezTo>
                <a:cubicBezTo>
                  <a:pt x="251" y="1133"/>
                  <a:pt x="244" y="1138"/>
                  <a:pt x="238" y="1142"/>
                </a:cubicBezTo>
                <a:cubicBezTo>
                  <a:pt x="217" y="1159"/>
                  <a:pt x="213" y="1164"/>
                  <a:pt x="208" y="1169"/>
                </a:cubicBezTo>
                <a:close/>
                <a:moveTo>
                  <a:pt x="223" y="1067"/>
                </a:moveTo>
                <a:cubicBezTo>
                  <a:pt x="223" y="1065"/>
                  <a:pt x="223" y="1063"/>
                  <a:pt x="221" y="1061"/>
                </a:cubicBezTo>
                <a:cubicBezTo>
                  <a:pt x="226" y="1059"/>
                  <a:pt x="229" y="1064"/>
                  <a:pt x="223" y="1067"/>
                </a:cubicBezTo>
                <a:close/>
                <a:moveTo>
                  <a:pt x="232" y="1100"/>
                </a:moveTo>
                <a:cubicBezTo>
                  <a:pt x="230" y="1094"/>
                  <a:pt x="242" y="1090"/>
                  <a:pt x="243" y="1085"/>
                </a:cubicBezTo>
                <a:cubicBezTo>
                  <a:pt x="362" y="999"/>
                  <a:pt x="360" y="990"/>
                  <a:pt x="366" y="989"/>
                </a:cubicBezTo>
                <a:cubicBezTo>
                  <a:pt x="390" y="969"/>
                  <a:pt x="398" y="972"/>
                  <a:pt x="400" y="969"/>
                </a:cubicBezTo>
                <a:cubicBezTo>
                  <a:pt x="434" y="942"/>
                  <a:pt x="438" y="946"/>
                  <a:pt x="443" y="940"/>
                </a:cubicBezTo>
                <a:cubicBezTo>
                  <a:pt x="503" y="895"/>
                  <a:pt x="520" y="886"/>
                  <a:pt x="537" y="875"/>
                </a:cubicBezTo>
                <a:cubicBezTo>
                  <a:pt x="594" y="856"/>
                  <a:pt x="595" y="858"/>
                  <a:pt x="592" y="860"/>
                </a:cubicBezTo>
                <a:cubicBezTo>
                  <a:pt x="575" y="865"/>
                  <a:pt x="573" y="867"/>
                  <a:pt x="571" y="865"/>
                </a:cubicBezTo>
                <a:cubicBezTo>
                  <a:pt x="463" y="940"/>
                  <a:pt x="448" y="949"/>
                  <a:pt x="432" y="965"/>
                </a:cubicBezTo>
                <a:cubicBezTo>
                  <a:pt x="322" y="1042"/>
                  <a:pt x="316" y="1041"/>
                  <a:pt x="309" y="1047"/>
                </a:cubicBezTo>
                <a:cubicBezTo>
                  <a:pt x="287" y="1062"/>
                  <a:pt x="287" y="1060"/>
                  <a:pt x="285" y="1062"/>
                </a:cubicBezTo>
                <a:cubicBezTo>
                  <a:pt x="261" y="1080"/>
                  <a:pt x="257" y="1087"/>
                  <a:pt x="255" y="1084"/>
                </a:cubicBezTo>
                <a:close/>
                <a:moveTo>
                  <a:pt x="231" y="1037"/>
                </a:moveTo>
                <a:cubicBezTo>
                  <a:pt x="230" y="1036"/>
                  <a:pt x="229" y="1035"/>
                  <a:pt x="228" y="1034"/>
                </a:cubicBezTo>
                <a:cubicBezTo>
                  <a:pt x="230" y="1033"/>
                  <a:pt x="231" y="1032"/>
                  <a:pt x="232" y="1032"/>
                </a:cubicBezTo>
                <a:cubicBezTo>
                  <a:pt x="232" y="1033"/>
                  <a:pt x="233" y="1034"/>
                  <a:pt x="234" y="1035"/>
                </a:cubicBezTo>
                <a:cubicBezTo>
                  <a:pt x="233" y="1036"/>
                  <a:pt x="232" y="1036"/>
                  <a:pt x="231" y="1037"/>
                </a:cubicBezTo>
                <a:close/>
                <a:moveTo>
                  <a:pt x="269" y="855"/>
                </a:moveTo>
                <a:cubicBezTo>
                  <a:pt x="270" y="855"/>
                  <a:pt x="267" y="849"/>
                  <a:pt x="267" y="849"/>
                </a:cubicBezTo>
                <a:cubicBezTo>
                  <a:pt x="269" y="847"/>
                  <a:pt x="275" y="856"/>
                  <a:pt x="269" y="855"/>
                </a:cubicBezTo>
                <a:close/>
                <a:moveTo>
                  <a:pt x="301" y="886"/>
                </a:moveTo>
                <a:cubicBezTo>
                  <a:pt x="298" y="882"/>
                  <a:pt x="298" y="880"/>
                  <a:pt x="302" y="877"/>
                </a:cubicBezTo>
                <a:cubicBezTo>
                  <a:pt x="305" y="881"/>
                  <a:pt x="305" y="884"/>
                  <a:pt x="301" y="886"/>
                </a:cubicBezTo>
                <a:close/>
                <a:moveTo>
                  <a:pt x="301" y="817"/>
                </a:moveTo>
                <a:cubicBezTo>
                  <a:pt x="301" y="815"/>
                  <a:pt x="302" y="814"/>
                  <a:pt x="301" y="812"/>
                </a:cubicBezTo>
                <a:cubicBezTo>
                  <a:pt x="300" y="808"/>
                  <a:pt x="305" y="812"/>
                  <a:pt x="303" y="813"/>
                </a:cubicBezTo>
                <a:cubicBezTo>
                  <a:pt x="305" y="816"/>
                  <a:pt x="303" y="818"/>
                  <a:pt x="306" y="821"/>
                </a:cubicBezTo>
                <a:cubicBezTo>
                  <a:pt x="305" y="825"/>
                  <a:pt x="306" y="829"/>
                  <a:pt x="308" y="834"/>
                </a:cubicBezTo>
                <a:cubicBezTo>
                  <a:pt x="300" y="833"/>
                  <a:pt x="306" y="822"/>
                  <a:pt x="301" y="817"/>
                </a:cubicBezTo>
                <a:close/>
                <a:moveTo>
                  <a:pt x="481" y="717"/>
                </a:moveTo>
                <a:cubicBezTo>
                  <a:pt x="482" y="721"/>
                  <a:pt x="472" y="722"/>
                  <a:pt x="468" y="723"/>
                </a:cubicBezTo>
                <a:cubicBezTo>
                  <a:pt x="467" y="719"/>
                  <a:pt x="478" y="718"/>
                  <a:pt x="481" y="717"/>
                </a:cubicBezTo>
                <a:close/>
                <a:moveTo>
                  <a:pt x="463" y="722"/>
                </a:moveTo>
                <a:cubicBezTo>
                  <a:pt x="465" y="726"/>
                  <a:pt x="456" y="728"/>
                  <a:pt x="455" y="728"/>
                </a:cubicBezTo>
                <a:cubicBezTo>
                  <a:pt x="452" y="724"/>
                  <a:pt x="461" y="722"/>
                  <a:pt x="463" y="722"/>
                </a:cubicBezTo>
                <a:close/>
                <a:moveTo>
                  <a:pt x="356" y="782"/>
                </a:moveTo>
                <a:cubicBezTo>
                  <a:pt x="358" y="781"/>
                  <a:pt x="359" y="780"/>
                  <a:pt x="361" y="778"/>
                </a:cubicBezTo>
                <a:cubicBezTo>
                  <a:pt x="368" y="777"/>
                  <a:pt x="358" y="783"/>
                  <a:pt x="356" y="785"/>
                </a:cubicBezTo>
                <a:cubicBezTo>
                  <a:pt x="353" y="786"/>
                  <a:pt x="354" y="783"/>
                  <a:pt x="356" y="782"/>
                </a:cubicBezTo>
                <a:close/>
                <a:moveTo>
                  <a:pt x="393" y="618"/>
                </a:moveTo>
                <a:cubicBezTo>
                  <a:pt x="387" y="621"/>
                  <a:pt x="392" y="614"/>
                  <a:pt x="388" y="612"/>
                </a:cubicBezTo>
                <a:cubicBezTo>
                  <a:pt x="392" y="609"/>
                  <a:pt x="392" y="617"/>
                  <a:pt x="393" y="618"/>
                </a:cubicBezTo>
                <a:close/>
                <a:moveTo>
                  <a:pt x="407" y="682"/>
                </a:moveTo>
                <a:cubicBezTo>
                  <a:pt x="410" y="678"/>
                  <a:pt x="412" y="674"/>
                  <a:pt x="418" y="671"/>
                </a:cubicBezTo>
                <a:cubicBezTo>
                  <a:pt x="450" y="660"/>
                  <a:pt x="454" y="654"/>
                  <a:pt x="457" y="653"/>
                </a:cubicBezTo>
                <a:cubicBezTo>
                  <a:pt x="483" y="644"/>
                  <a:pt x="490" y="641"/>
                  <a:pt x="496" y="639"/>
                </a:cubicBezTo>
                <a:cubicBezTo>
                  <a:pt x="536" y="628"/>
                  <a:pt x="539" y="625"/>
                  <a:pt x="543" y="625"/>
                </a:cubicBezTo>
                <a:cubicBezTo>
                  <a:pt x="574" y="618"/>
                  <a:pt x="580" y="613"/>
                  <a:pt x="586" y="614"/>
                </a:cubicBezTo>
                <a:cubicBezTo>
                  <a:pt x="673" y="563"/>
                  <a:pt x="672" y="564"/>
                  <a:pt x="671" y="565"/>
                </a:cubicBezTo>
                <a:cubicBezTo>
                  <a:pt x="622" y="601"/>
                  <a:pt x="616" y="610"/>
                  <a:pt x="597" y="618"/>
                </a:cubicBezTo>
                <a:cubicBezTo>
                  <a:pt x="544" y="639"/>
                  <a:pt x="541" y="643"/>
                  <a:pt x="537" y="644"/>
                </a:cubicBezTo>
                <a:cubicBezTo>
                  <a:pt x="519" y="649"/>
                  <a:pt x="512" y="654"/>
                  <a:pt x="505" y="655"/>
                </a:cubicBezTo>
                <a:cubicBezTo>
                  <a:pt x="445" y="679"/>
                  <a:pt x="427" y="685"/>
                  <a:pt x="408" y="693"/>
                </a:cubicBezTo>
                <a:cubicBezTo>
                  <a:pt x="383" y="709"/>
                  <a:pt x="384" y="706"/>
                  <a:pt x="383" y="704"/>
                </a:cubicBezTo>
                <a:cubicBezTo>
                  <a:pt x="397" y="688"/>
                  <a:pt x="401" y="686"/>
                  <a:pt x="403" y="684"/>
                </a:cubicBezTo>
                <a:close/>
                <a:moveTo>
                  <a:pt x="532" y="454"/>
                </a:moveTo>
                <a:cubicBezTo>
                  <a:pt x="532" y="450"/>
                  <a:pt x="531" y="447"/>
                  <a:pt x="535" y="444"/>
                </a:cubicBezTo>
                <a:cubicBezTo>
                  <a:pt x="538" y="448"/>
                  <a:pt x="536" y="451"/>
                  <a:pt x="532" y="454"/>
                </a:cubicBezTo>
                <a:close/>
                <a:moveTo>
                  <a:pt x="627" y="333"/>
                </a:moveTo>
                <a:cubicBezTo>
                  <a:pt x="626" y="331"/>
                  <a:pt x="628" y="329"/>
                  <a:pt x="627" y="326"/>
                </a:cubicBezTo>
                <a:cubicBezTo>
                  <a:pt x="631" y="324"/>
                  <a:pt x="631" y="332"/>
                  <a:pt x="627" y="333"/>
                </a:cubicBezTo>
                <a:close/>
                <a:moveTo>
                  <a:pt x="722" y="53"/>
                </a:moveTo>
                <a:cubicBezTo>
                  <a:pt x="723" y="56"/>
                  <a:pt x="721" y="59"/>
                  <a:pt x="718" y="61"/>
                </a:cubicBezTo>
                <a:cubicBezTo>
                  <a:pt x="713" y="58"/>
                  <a:pt x="719" y="56"/>
                  <a:pt x="722" y="53"/>
                </a:cubicBezTo>
                <a:close/>
                <a:moveTo>
                  <a:pt x="670" y="251"/>
                </a:moveTo>
                <a:cubicBezTo>
                  <a:pt x="668" y="255"/>
                  <a:pt x="668" y="260"/>
                  <a:pt x="668" y="264"/>
                </a:cubicBezTo>
                <a:cubicBezTo>
                  <a:pt x="664" y="281"/>
                  <a:pt x="657" y="284"/>
                  <a:pt x="658" y="289"/>
                </a:cubicBezTo>
                <a:cubicBezTo>
                  <a:pt x="652" y="296"/>
                  <a:pt x="652" y="292"/>
                  <a:pt x="653" y="288"/>
                </a:cubicBezTo>
                <a:cubicBezTo>
                  <a:pt x="661" y="245"/>
                  <a:pt x="661" y="237"/>
                  <a:pt x="665" y="230"/>
                </a:cubicBezTo>
                <a:cubicBezTo>
                  <a:pt x="666" y="215"/>
                  <a:pt x="662" y="210"/>
                  <a:pt x="666" y="207"/>
                </a:cubicBezTo>
                <a:cubicBezTo>
                  <a:pt x="670" y="171"/>
                  <a:pt x="675" y="168"/>
                  <a:pt x="674" y="164"/>
                </a:cubicBezTo>
                <a:cubicBezTo>
                  <a:pt x="679" y="136"/>
                  <a:pt x="684" y="129"/>
                  <a:pt x="685" y="122"/>
                </a:cubicBezTo>
                <a:cubicBezTo>
                  <a:pt x="704" y="89"/>
                  <a:pt x="704" y="75"/>
                  <a:pt x="716" y="63"/>
                </a:cubicBezTo>
                <a:cubicBezTo>
                  <a:pt x="709" y="86"/>
                  <a:pt x="708" y="91"/>
                  <a:pt x="704" y="96"/>
                </a:cubicBezTo>
                <a:cubicBezTo>
                  <a:pt x="684" y="166"/>
                  <a:pt x="687" y="171"/>
                  <a:pt x="684" y="174"/>
                </a:cubicBezTo>
                <a:cubicBezTo>
                  <a:pt x="678" y="204"/>
                  <a:pt x="677" y="208"/>
                  <a:pt x="678" y="213"/>
                </a:cubicBezTo>
                <a:cubicBezTo>
                  <a:pt x="672" y="242"/>
                  <a:pt x="669" y="246"/>
                  <a:pt x="670" y="251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  <a:alpha val="50000"/>
            </a:schemeClr>
          </a:solidFill>
          <a:ln>
            <a:noFill/>
          </a:ln>
        </p:spPr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476488" y="1503910"/>
            <a:ext cx="3230625" cy="1687924"/>
          </a:xfrm>
        </p:spPr>
        <p:txBody>
          <a:bodyPr rtlCol="0" anchor="b">
            <a:noAutofit/>
          </a:bodyPr>
          <a:lstStyle>
            <a:lvl1pPr>
              <a:lnSpc>
                <a:spcPct val="104000"/>
              </a:lnSpc>
              <a:defRPr sz="3400"/>
            </a:lvl1pPr>
          </a:lstStyle>
          <a:p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3" name="Рисунок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8102651" cy="6857999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1"/>
              <a:t>Вставка рисунка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476488" y="3223806"/>
            <a:ext cx="3227832" cy="2872194"/>
          </a:xfrm>
        </p:spPr>
        <p:txBody>
          <a:bodyPr rtlCol="0"/>
          <a:lstStyle>
            <a:lvl1pPr marL="0" indent="0">
              <a:spcBef>
                <a:spcPts val="14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noProof="1"/>
              <a:t>Образец текста</a:t>
            </a:r>
          </a:p>
        </p:txBody>
      </p:sp>
      <p:sp>
        <p:nvSpPr>
          <p:cNvPr id="6" name="Дата 4"/>
          <p:cNvSpPr>
            <a:spLocks noGrp="1"/>
          </p:cNvSpPr>
          <p:nvPr>
            <p:ph type="dt" sz="half" idx="10"/>
          </p:nvPr>
        </p:nvSpPr>
        <p:spPr>
          <a:xfrm>
            <a:off x="8477250" y="6291263"/>
            <a:ext cx="3227388" cy="365125"/>
          </a:xfrm>
        </p:spPr>
        <p:txBody>
          <a:bodyPr/>
          <a:lstStyle>
            <a:lvl1pPr algn="l">
              <a:defRPr smtClean="0"/>
            </a:lvl1pPr>
          </a:lstStyle>
          <a:p>
            <a:pPr>
              <a:defRPr/>
            </a:pPr>
            <a:fld id="{756E2E11-268E-499C-BFA2-0D88A9A52395}" type="datetime1">
              <a:rPr lang="ru-RU"/>
              <a:pPr>
                <a:defRPr/>
              </a:pPr>
              <a:t>06.09.2024</a:t>
            </a:fld>
            <a:endParaRPr lang="ru-RU"/>
          </a:p>
        </p:txBody>
      </p:sp>
      <p:sp>
        <p:nvSpPr>
          <p:cNvPr id="7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487363" y="6291263"/>
            <a:ext cx="7599362" cy="365125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8477250" y="373063"/>
            <a:ext cx="3227388" cy="817562"/>
          </a:xfrm>
        </p:spPr>
        <p:txBody>
          <a:bodyPr anchor="t"/>
          <a:lstStyle>
            <a:lvl1pPr algn="l">
              <a:defRPr sz="4400" dirty="0" smtClean="0"/>
            </a:lvl1pPr>
          </a:lstStyle>
          <a:p>
            <a:pPr>
              <a:defRPr/>
            </a:pPr>
            <a:fld id="{1FD2C4A5-DF62-472D-89FF-70CACA62C5D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Группа 6"/>
          <p:cNvGrpSpPr>
            <a:grpSpLocks/>
          </p:cNvGrpSpPr>
          <p:nvPr/>
        </p:nvGrpSpPr>
        <p:grpSpPr bwMode="auto">
          <a:xfrm>
            <a:off x="400050" y="361950"/>
            <a:ext cx="3497263" cy="6205538"/>
            <a:chOff x="400714" y="362425"/>
            <a:chExt cx="3495979" cy="6204388"/>
          </a:xfrm>
        </p:grpSpPr>
        <p:sp>
          <p:nvSpPr>
            <p:cNvPr id="12" name="Полилиния 5"/>
            <p:cNvSpPr>
              <a:spLocks noEditPoints="1"/>
            </p:cNvSpPr>
            <p:nvPr/>
          </p:nvSpPr>
          <p:spPr bwMode="auto">
            <a:xfrm>
              <a:off x="400714" y="362425"/>
              <a:ext cx="2218510" cy="6204388"/>
            </a:xfrm>
            <a:custGeom>
              <a:avLst/>
              <a:gdLst/>
              <a:ahLst/>
              <a:cxnLst/>
              <a:rect l="0" t="0" r="r" b="b"/>
              <a:pathLst>
                <a:path w="697" h="1954">
                  <a:moveTo>
                    <a:pt x="251" y="1472"/>
                  </a:moveTo>
                  <a:cubicBezTo>
                    <a:pt x="258" y="1472"/>
                    <a:pt x="252" y="1463"/>
                    <a:pt x="251" y="1462"/>
                  </a:cubicBezTo>
                  <a:cubicBezTo>
                    <a:pt x="248" y="1422"/>
                    <a:pt x="241" y="1424"/>
                    <a:pt x="241" y="1419"/>
                  </a:cubicBezTo>
                  <a:cubicBezTo>
                    <a:pt x="227" y="1388"/>
                    <a:pt x="226" y="1380"/>
                    <a:pt x="221" y="1376"/>
                  </a:cubicBezTo>
                  <a:cubicBezTo>
                    <a:pt x="209" y="1355"/>
                    <a:pt x="209" y="1347"/>
                    <a:pt x="203" y="1344"/>
                  </a:cubicBezTo>
                  <a:cubicBezTo>
                    <a:pt x="169" y="1285"/>
                    <a:pt x="162" y="1275"/>
                    <a:pt x="156" y="1263"/>
                  </a:cubicBezTo>
                  <a:cubicBezTo>
                    <a:pt x="144" y="1242"/>
                    <a:pt x="141" y="1236"/>
                    <a:pt x="138" y="1231"/>
                  </a:cubicBezTo>
                  <a:cubicBezTo>
                    <a:pt x="107" y="1177"/>
                    <a:pt x="108" y="1168"/>
                    <a:pt x="103" y="1165"/>
                  </a:cubicBezTo>
                  <a:cubicBezTo>
                    <a:pt x="90" y="1142"/>
                    <a:pt x="83" y="1131"/>
                    <a:pt x="82" y="1127"/>
                  </a:cubicBezTo>
                  <a:cubicBezTo>
                    <a:pt x="66" y="1090"/>
                    <a:pt x="67" y="1081"/>
                    <a:pt x="62" y="1077"/>
                  </a:cubicBezTo>
                  <a:cubicBezTo>
                    <a:pt x="57" y="1049"/>
                    <a:pt x="51" y="1046"/>
                    <a:pt x="52" y="1037"/>
                  </a:cubicBezTo>
                  <a:cubicBezTo>
                    <a:pt x="48" y="1016"/>
                    <a:pt x="44" y="1007"/>
                    <a:pt x="42" y="1002"/>
                  </a:cubicBezTo>
                  <a:cubicBezTo>
                    <a:pt x="32" y="970"/>
                    <a:pt x="24" y="961"/>
                    <a:pt x="22" y="946"/>
                  </a:cubicBezTo>
                  <a:cubicBezTo>
                    <a:pt x="13" y="922"/>
                    <a:pt x="11" y="916"/>
                    <a:pt x="9" y="909"/>
                  </a:cubicBezTo>
                  <a:cubicBezTo>
                    <a:pt x="5" y="889"/>
                    <a:pt x="11" y="888"/>
                    <a:pt x="9" y="896"/>
                  </a:cubicBezTo>
                  <a:cubicBezTo>
                    <a:pt x="25" y="935"/>
                    <a:pt x="22" y="943"/>
                    <a:pt x="27" y="944"/>
                  </a:cubicBezTo>
                  <a:cubicBezTo>
                    <a:pt x="47" y="979"/>
                    <a:pt x="44" y="987"/>
                    <a:pt x="45" y="992"/>
                  </a:cubicBezTo>
                  <a:cubicBezTo>
                    <a:pt x="78" y="1045"/>
                    <a:pt x="85" y="1060"/>
                    <a:pt x="95" y="1072"/>
                  </a:cubicBezTo>
                  <a:cubicBezTo>
                    <a:pt x="141" y="1130"/>
                    <a:pt x="141" y="1136"/>
                    <a:pt x="140" y="1142"/>
                  </a:cubicBezTo>
                  <a:cubicBezTo>
                    <a:pt x="159" y="1162"/>
                    <a:pt x="156" y="1170"/>
                    <a:pt x="160" y="1170"/>
                  </a:cubicBezTo>
                  <a:cubicBezTo>
                    <a:pt x="198" y="1238"/>
                    <a:pt x="204" y="1243"/>
                    <a:pt x="206" y="1251"/>
                  </a:cubicBezTo>
                  <a:cubicBezTo>
                    <a:pt x="218" y="1278"/>
                    <a:pt x="219" y="1288"/>
                    <a:pt x="226" y="1291"/>
                  </a:cubicBezTo>
                  <a:cubicBezTo>
                    <a:pt x="231" y="1298"/>
                    <a:pt x="231" y="1292"/>
                    <a:pt x="228" y="1288"/>
                  </a:cubicBezTo>
                  <a:cubicBezTo>
                    <a:pt x="196" y="1218"/>
                    <a:pt x="198" y="1206"/>
                    <a:pt x="191" y="1203"/>
                  </a:cubicBezTo>
                  <a:cubicBezTo>
                    <a:pt x="168" y="1159"/>
                    <a:pt x="164" y="1153"/>
                    <a:pt x="160" y="1147"/>
                  </a:cubicBezTo>
                  <a:cubicBezTo>
                    <a:pt x="114" y="1068"/>
                    <a:pt x="104" y="1068"/>
                    <a:pt x="105" y="1057"/>
                  </a:cubicBezTo>
                  <a:cubicBezTo>
                    <a:pt x="67" y="1000"/>
                    <a:pt x="58" y="1000"/>
                    <a:pt x="57" y="992"/>
                  </a:cubicBezTo>
                  <a:cubicBezTo>
                    <a:pt x="80" y="1011"/>
                    <a:pt x="81" y="1021"/>
                    <a:pt x="87" y="1024"/>
                  </a:cubicBezTo>
                  <a:cubicBezTo>
                    <a:pt x="103" y="1041"/>
                    <a:pt x="100" y="1049"/>
                    <a:pt x="105" y="1049"/>
                  </a:cubicBezTo>
                  <a:cubicBezTo>
                    <a:pt x="129" y="1079"/>
                    <a:pt x="130" y="1087"/>
                    <a:pt x="135" y="1092"/>
                  </a:cubicBezTo>
                  <a:cubicBezTo>
                    <a:pt x="163" y="1128"/>
                    <a:pt x="159" y="1136"/>
                    <a:pt x="163" y="1137"/>
                  </a:cubicBezTo>
                  <a:cubicBezTo>
                    <a:pt x="199" y="1191"/>
                    <a:pt x="204" y="1205"/>
                    <a:pt x="211" y="1218"/>
                  </a:cubicBezTo>
                  <a:cubicBezTo>
                    <a:pt x="232" y="1237"/>
                    <a:pt x="226" y="1238"/>
                    <a:pt x="228" y="1230"/>
                  </a:cubicBezTo>
                  <a:cubicBezTo>
                    <a:pt x="202" y="1163"/>
                    <a:pt x="196" y="1163"/>
                    <a:pt x="198" y="1155"/>
                  </a:cubicBezTo>
                  <a:cubicBezTo>
                    <a:pt x="171" y="1106"/>
                    <a:pt x="167" y="1104"/>
                    <a:pt x="165" y="1100"/>
                  </a:cubicBezTo>
                  <a:cubicBezTo>
                    <a:pt x="140" y="1062"/>
                    <a:pt x="138" y="1052"/>
                    <a:pt x="133" y="1047"/>
                  </a:cubicBezTo>
                  <a:cubicBezTo>
                    <a:pt x="76" y="924"/>
                    <a:pt x="76" y="918"/>
                    <a:pt x="75" y="913"/>
                  </a:cubicBezTo>
                  <a:cubicBezTo>
                    <a:pt x="53" y="840"/>
                    <a:pt x="56" y="836"/>
                    <a:pt x="57" y="830"/>
                  </a:cubicBezTo>
                  <a:cubicBezTo>
                    <a:pt x="36" y="706"/>
                    <a:pt x="30" y="721"/>
                    <a:pt x="34" y="725"/>
                  </a:cubicBezTo>
                  <a:cubicBezTo>
                    <a:pt x="45" y="767"/>
                    <a:pt x="46" y="774"/>
                    <a:pt x="49" y="778"/>
                  </a:cubicBezTo>
                  <a:cubicBezTo>
                    <a:pt x="70" y="833"/>
                    <a:pt x="67" y="843"/>
                    <a:pt x="72" y="846"/>
                  </a:cubicBezTo>
                  <a:cubicBezTo>
                    <a:pt x="94" y="887"/>
                    <a:pt x="97" y="899"/>
                    <a:pt x="102" y="908"/>
                  </a:cubicBezTo>
                  <a:cubicBezTo>
                    <a:pt x="143" y="980"/>
                    <a:pt x="154" y="992"/>
                    <a:pt x="160" y="1007"/>
                  </a:cubicBezTo>
                  <a:cubicBezTo>
                    <a:pt x="212" y="1106"/>
                    <a:pt x="218" y="1122"/>
                    <a:pt x="223" y="1137"/>
                  </a:cubicBezTo>
                  <a:cubicBezTo>
                    <a:pt x="218" y="1115"/>
                    <a:pt x="222" y="1106"/>
                    <a:pt x="221" y="1102"/>
                  </a:cubicBezTo>
                  <a:cubicBezTo>
                    <a:pt x="210" y="1080"/>
                    <a:pt x="213" y="1072"/>
                    <a:pt x="208" y="1072"/>
                  </a:cubicBezTo>
                  <a:cubicBezTo>
                    <a:pt x="195" y="1023"/>
                    <a:pt x="188" y="1020"/>
                    <a:pt x="188" y="1012"/>
                  </a:cubicBezTo>
                  <a:cubicBezTo>
                    <a:pt x="149" y="930"/>
                    <a:pt x="144" y="927"/>
                    <a:pt x="145" y="918"/>
                  </a:cubicBezTo>
                  <a:cubicBezTo>
                    <a:pt x="125" y="876"/>
                    <a:pt x="120" y="873"/>
                    <a:pt x="117" y="868"/>
                  </a:cubicBezTo>
                  <a:cubicBezTo>
                    <a:pt x="102" y="832"/>
                    <a:pt x="100" y="833"/>
                    <a:pt x="100" y="830"/>
                  </a:cubicBezTo>
                  <a:cubicBezTo>
                    <a:pt x="80" y="793"/>
                    <a:pt x="77" y="788"/>
                    <a:pt x="75" y="783"/>
                  </a:cubicBezTo>
                  <a:cubicBezTo>
                    <a:pt x="45" y="730"/>
                    <a:pt x="43" y="716"/>
                    <a:pt x="34" y="710"/>
                  </a:cubicBezTo>
                  <a:cubicBezTo>
                    <a:pt x="25" y="678"/>
                    <a:pt x="34" y="684"/>
                    <a:pt x="32" y="690"/>
                  </a:cubicBezTo>
                  <a:cubicBezTo>
                    <a:pt x="50" y="733"/>
                    <a:pt x="60" y="733"/>
                    <a:pt x="59" y="745"/>
                  </a:cubicBezTo>
                  <a:cubicBezTo>
                    <a:pt x="80" y="780"/>
                    <a:pt x="81" y="783"/>
                    <a:pt x="85" y="785"/>
                  </a:cubicBezTo>
                  <a:cubicBezTo>
                    <a:pt x="113" y="833"/>
                    <a:pt x="115" y="842"/>
                    <a:pt x="117" y="851"/>
                  </a:cubicBezTo>
                  <a:cubicBezTo>
                    <a:pt x="147" y="899"/>
                    <a:pt x="151" y="907"/>
                    <a:pt x="153" y="916"/>
                  </a:cubicBezTo>
                  <a:cubicBezTo>
                    <a:pt x="168" y="945"/>
                    <a:pt x="171" y="952"/>
                    <a:pt x="173" y="961"/>
                  </a:cubicBezTo>
                  <a:cubicBezTo>
                    <a:pt x="190" y="999"/>
                    <a:pt x="200" y="1010"/>
                    <a:pt x="203" y="1029"/>
                  </a:cubicBezTo>
                  <a:cubicBezTo>
                    <a:pt x="198" y="998"/>
                    <a:pt x="198" y="994"/>
                    <a:pt x="196" y="994"/>
                  </a:cubicBezTo>
                  <a:cubicBezTo>
                    <a:pt x="175" y="911"/>
                    <a:pt x="168" y="909"/>
                    <a:pt x="170" y="898"/>
                  </a:cubicBezTo>
                  <a:cubicBezTo>
                    <a:pt x="131" y="811"/>
                    <a:pt x="131" y="802"/>
                    <a:pt x="125" y="800"/>
                  </a:cubicBezTo>
                  <a:cubicBezTo>
                    <a:pt x="105" y="747"/>
                    <a:pt x="103" y="742"/>
                    <a:pt x="100" y="740"/>
                  </a:cubicBezTo>
                  <a:cubicBezTo>
                    <a:pt x="82" y="701"/>
                    <a:pt x="78" y="699"/>
                    <a:pt x="77" y="695"/>
                  </a:cubicBezTo>
                  <a:cubicBezTo>
                    <a:pt x="67" y="672"/>
                    <a:pt x="60" y="674"/>
                    <a:pt x="62" y="667"/>
                  </a:cubicBezTo>
                  <a:cubicBezTo>
                    <a:pt x="44" y="641"/>
                    <a:pt x="39" y="635"/>
                    <a:pt x="34" y="629"/>
                  </a:cubicBezTo>
                  <a:cubicBezTo>
                    <a:pt x="21" y="597"/>
                    <a:pt x="29" y="609"/>
                    <a:pt x="37" y="622"/>
                  </a:cubicBezTo>
                  <a:cubicBezTo>
                    <a:pt x="75" y="681"/>
                    <a:pt x="85" y="681"/>
                    <a:pt x="85" y="692"/>
                  </a:cubicBezTo>
                  <a:cubicBezTo>
                    <a:pt x="108" y="731"/>
                    <a:pt x="109" y="735"/>
                    <a:pt x="110" y="740"/>
                  </a:cubicBezTo>
                  <a:cubicBezTo>
                    <a:pt x="123" y="777"/>
                    <a:pt x="130" y="775"/>
                    <a:pt x="130" y="780"/>
                  </a:cubicBezTo>
                  <a:cubicBezTo>
                    <a:pt x="151" y="822"/>
                    <a:pt x="153" y="840"/>
                    <a:pt x="163" y="851"/>
                  </a:cubicBezTo>
                  <a:cubicBezTo>
                    <a:pt x="179" y="903"/>
                    <a:pt x="184" y="907"/>
                    <a:pt x="185" y="916"/>
                  </a:cubicBezTo>
                  <a:cubicBezTo>
                    <a:pt x="203" y="963"/>
                    <a:pt x="199" y="973"/>
                    <a:pt x="201" y="976"/>
                  </a:cubicBezTo>
                  <a:cubicBezTo>
                    <a:pt x="236" y="1076"/>
                    <a:pt x="226" y="1071"/>
                    <a:pt x="228" y="1064"/>
                  </a:cubicBezTo>
                  <a:cubicBezTo>
                    <a:pt x="218" y="972"/>
                    <a:pt x="212" y="965"/>
                    <a:pt x="213" y="951"/>
                  </a:cubicBezTo>
                  <a:cubicBezTo>
                    <a:pt x="185" y="862"/>
                    <a:pt x="181" y="854"/>
                    <a:pt x="178" y="845"/>
                  </a:cubicBezTo>
                  <a:cubicBezTo>
                    <a:pt x="145" y="767"/>
                    <a:pt x="139" y="762"/>
                    <a:pt x="135" y="755"/>
                  </a:cubicBezTo>
                  <a:cubicBezTo>
                    <a:pt x="119" y="717"/>
                    <a:pt x="114" y="719"/>
                    <a:pt x="112" y="717"/>
                  </a:cubicBezTo>
                  <a:cubicBezTo>
                    <a:pt x="92" y="686"/>
                    <a:pt x="92" y="676"/>
                    <a:pt x="87" y="669"/>
                  </a:cubicBezTo>
                  <a:cubicBezTo>
                    <a:pt x="56" y="621"/>
                    <a:pt x="53" y="614"/>
                    <a:pt x="49" y="607"/>
                  </a:cubicBezTo>
                  <a:cubicBezTo>
                    <a:pt x="41" y="564"/>
                    <a:pt x="41" y="578"/>
                    <a:pt x="47" y="586"/>
                  </a:cubicBezTo>
                  <a:cubicBezTo>
                    <a:pt x="72" y="633"/>
                    <a:pt x="77" y="635"/>
                    <a:pt x="77" y="642"/>
                  </a:cubicBezTo>
                  <a:cubicBezTo>
                    <a:pt x="117" y="700"/>
                    <a:pt x="120" y="711"/>
                    <a:pt x="125" y="720"/>
                  </a:cubicBezTo>
                  <a:cubicBezTo>
                    <a:pt x="136" y="738"/>
                    <a:pt x="138" y="743"/>
                    <a:pt x="143" y="745"/>
                  </a:cubicBezTo>
                  <a:cubicBezTo>
                    <a:pt x="165" y="796"/>
                    <a:pt x="169" y="801"/>
                    <a:pt x="173" y="805"/>
                  </a:cubicBezTo>
                  <a:cubicBezTo>
                    <a:pt x="198" y="877"/>
                    <a:pt x="205" y="880"/>
                    <a:pt x="206" y="888"/>
                  </a:cubicBezTo>
                  <a:cubicBezTo>
                    <a:pt x="210" y="912"/>
                    <a:pt x="215" y="915"/>
                    <a:pt x="216" y="923"/>
                  </a:cubicBezTo>
                  <a:cubicBezTo>
                    <a:pt x="239" y="982"/>
                    <a:pt x="234" y="967"/>
                    <a:pt x="238" y="961"/>
                  </a:cubicBezTo>
                  <a:cubicBezTo>
                    <a:pt x="220" y="890"/>
                    <a:pt x="217" y="886"/>
                    <a:pt x="218" y="876"/>
                  </a:cubicBezTo>
                  <a:cubicBezTo>
                    <a:pt x="175" y="774"/>
                    <a:pt x="176" y="763"/>
                    <a:pt x="173" y="755"/>
                  </a:cubicBezTo>
                  <a:cubicBezTo>
                    <a:pt x="155" y="729"/>
                    <a:pt x="156" y="717"/>
                    <a:pt x="150" y="712"/>
                  </a:cubicBezTo>
                  <a:cubicBezTo>
                    <a:pt x="123" y="663"/>
                    <a:pt x="122" y="653"/>
                    <a:pt x="115" y="649"/>
                  </a:cubicBezTo>
                  <a:cubicBezTo>
                    <a:pt x="86" y="590"/>
                    <a:pt x="85" y="586"/>
                    <a:pt x="85" y="581"/>
                  </a:cubicBezTo>
                  <a:cubicBezTo>
                    <a:pt x="60" y="516"/>
                    <a:pt x="65" y="519"/>
                    <a:pt x="64" y="528"/>
                  </a:cubicBezTo>
                  <a:cubicBezTo>
                    <a:pt x="82" y="567"/>
                    <a:pt x="89" y="567"/>
                    <a:pt x="87" y="576"/>
                  </a:cubicBezTo>
                  <a:cubicBezTo>
                    <a:pt x="102" y="603"/>
                    <a:pt x="102" y="606"/>
                    <a:pt x="105" y="606"/>
                  </a:cubicBezTo>
                  <a:cubicBezTo>
                    <a:pt x="133" y="652"/>
                    <a:pt x="128" y="663"/>
                    <a:pt x="135" y="662"/>
                  </a:cubicBezTo>
                  <a:cubicBezTo>
                    <a:pt x="162" y="716"/>
                    <a:pt x="168" y="721"/>
                    <a:pt x="170" y="730"/>
                  </a:cubicBezTo>
                  <a:cubicBezTo>
                    <a:pt x="201" y="805"/>
                    <a:pt x="206" y="810"/>
                    <a:pt x="208" y="818"/>
                  </a:cubicBezTo>
                  <a:cubicBezTo>
                    <a:pt x="243" y="905"/>
                    <a:pt x="235" y="893"/>
                    <a:pt x="233" y="888"/>
                  </a:cubicBezTo>
                  <a:cubicBezTo>
                    <a:pt x="221" y="836"/>
                    <a:pt x="220" y="828"/>
                    <a:pt x="216" y="823"/>
                  </a:cubicBezTo>
                  <a:cubicBezTo>
                    <a:pt x="173" y="707"/>
                    <a:pt x="173" y="697"/>
                    <a:pt x="170" y="689"/>
                  </a:cubicBezTo>
                  <a:cubicBezTo>
                    <a:pt x="157" y="663"/>
                    <a:pt x="154" y="657"/>
                    <a:pt x="150" y="652"/>
                  </a:cubicBezTo>
                  <a:cubicBezTo>
                    <a:pt x="119" y="602"/>
                    <a:pt x="122" y="594"/>
                    <a:pt x="117" y="594"/>
                  </a:cubicBezTo>
                  <a:cubicBezTo>
                    <a:pt x="119" y="590"/>
                    <a:pt x="124" y="592"/>
                    <a:pt x="125" y="596"/>
                  </a:cubicBezTo>
                  <a:cubicBezTo>
                    <a:pt x="159" y="641"/>
                    <a:pt x="154" y="651"/>
                    <a:pt x="163" y="649"/>
                  </a:cubicBezTo>
                  <a:cubicBezTo>
                    <a:pt x="185" y="694"/>
                    <a:pt x="183" y="708"/>
                    <a:pt x="190" y="712"/>
                  </a:cubicBezTo>
                  <a:cubicBezTo>
                    <a:pt x="211" y="753"/>
                    <a:pt x="208" y="762"/>
                    <a:pt x="213" y="762"/>
                  </a:cubicBezTo>
                  <a:cubicBezTo>
                    <a:pt x="237" y="847"/>
                    <a:pt x="238" y="850"/>
                    <a:pt x="238" y="853"/>
                  </a:cubicBezTo>
                  <a:cubicBezTo>
                    <a:pt x="246" y="870"/>
                    <a:pt x="242" y="860"/>
                    <a:pt x="243" y="855"/>
                  </a:cubicBezTo>
                  <a:cubicBezTo>
                    <a:pt x="231" y="791"/>
                    <a:pt x="232" y="779"/>
                    <a:pt x="228" y="757"/>
                  </a:cubicBezTo>
                  <a:cubicBezTo>
                    <a:pt x="212" y="721"/>
                    <a:pt x="215" y="712"/>
                    <a:pt x="210" y="712"/>
                  </a:cubicBezTo>
                  <a:cubicBezTo>
                    <a:pt x="190" y="661"/>
                    <a:pt x="188" y="652"/>
                    <a:pt x="183" y="647"/>
                  </a:cubicBezTo>
                  <a:cubicBezTo>
                    <a:pt x="162" y="617"/>
                    <a:pt x="161" y="598"/>
                    <a:pt x="150" y="589"/>
                  </a:cubicBezTo>
                  <a:cubicBezTo>
                    <a:pt x="126" y="540"/>
                    <a:pt x="121" y="535"/>
                    <a:pt x="117" y="528"/>
                  </a:cubicBezTo>
                  <a:cubicBezTo>
                    <a:pt x="101" y="492"/>
                    <a:pt x="98" y="489"/>
                    <a:pt x="97" y="486"/>
                  </a:cubicBezTo>
                  <a:cubicBezTo>
                    <a:pt x="80" y="432"/>
                    <a:pt x="73" y="429"/>
                    <a:pt x="74" y="418"/>
                  </a:cubicBezTo>
                  <a:cubicBezTo>
                    <a:pt x="93" y="455"/>
                    <a:pt x="94" y="458"/>
                    <a:pt x="94" y="463"/>
                  </a:cubicBezTo>
                  <a:cubicBezTo>
                    <a:pt x="143" y="547"/>
                    <a:pt x="140" y="555"/>
                    <a:pt x="145" y="556"/>
                  </a:cubicBezTo>
                  <a:cubicBezTo>
                    <a:pt x="164" y="593"/>
                    <a:pt x="170" y="599"/>
                    <a:pt x="173" y="606"/>
                  </a:cubicBezTo>
                  <a:cubicBezTo>
                    <a:pt x="191" y="642"/>
                    <a:pt x="200" y="654"/>
                    <a:pt x="205" y="669"/>
                  </a:cubicBezTo>
                  <a:cubicBezTo>
                    <a:pt x="228" y="720"/>
                    <a:pt x="226" y="733"/>
                    <a:pt x="233" y="737"/>
                  </a:cubicBezTo>
                  <a:cubicBezTo>
                    <a:pt x="244" y="794"/>
                    <a:pt x="247" y="802"/>
                    <a:pt x="246" y="815"/>
                  </a:cubicBezTo>
                  <a:cubicBezTo>
                    <a:pt x="257" y="840"/>
                    <a:pt x="255" y="834"/>
                    <a:pt x="256" y="830"/>
                  </a:cubicBezTo>
                  <a:cubicBezTo>
                    <a:pt x="249" y="738"/>
                    <a:pt x="244" y="737"/>
                    <a:pt x="243" y="732"/>
                  </a:cubicBezTo>
                  <a:cubicBezTo>
                    <a:pt x="217" y="655"/>
                    <a:pt x="208" y="642"/>
                    <a:pt x="203" y="624"/>
                  </a:cubicBezTo>
                  <a:cubicBezTo>
                    <a:pt x="179" y="566"/>
                    <a:pt x="170" y="562"/>
                    <a:pt x="170" y="551"/>
                  </a:cubicBezTo>
                  <a:cubicBezTo>
                    <a:pt x="156" y="511"/>
                    <a:pt x="145" y="501"/>
                    <a:pt x="142" y="483"/>
                  </a:cubicBezTo>
                  <a:cubicBezTo>
                    <a:pt x="140" y="458"/>
                    <a:pt x="142" y="465"/>
                    <a:pt x="145" y="471"/>
                  </a:cubicBezTo>
                  <a:cubicBezTo>
                    <a:pt x="163" y="523"/>
                    <a:pt x="171" y="533"/>
                    <a:pt x="175" y="546"/>
                  </a:cubicBezTo>
                  <a:cubicBezTo>
                    <a:pt x="196" y="591"/>
                    <a:pt x="206" y="598"/>
                    <a:pt x="208" y="614"/>
                  </a:cubicBezTo>
                  <a:cubicBezTo>
                    <a:pt x="231" y="662"/>
                    <a:pt x="236" y="674"/>
                    <a:pt x="241" y="687"/>
                  </a:cubicBezTo>
                  <a:cubicBezTo>
                    <a:pt x="252" y="718"/>
                    <a:pt x="249" y="725"/>
                    <a:pt x="253" y="725"/>
                  </a:cubicBezTo>
                  <a:cubicBezTo>
                    <a:pt x="268" y="760"/>
                    <a:pt x="259" y="754"/>
                    <a:pt x="261" y="750"/>
                  </a:cubicBezTo>
                  <a:cubicBezTo>
                    <a:pt x="260" y="703"/>
                    <a:pt x="254" y="700"/>
                    <a:pt x="258" y="692"/>
                  </a:cubicBezTo>
                  <a:cubicBezTo>
                    <a:pt x="248" y="658"/>
                    <a:pt x="249" y="652"/>
                    <a:pt x="246" y="652"/>
                  </a:cubicBezTo>
                  <a:cubicBezTo>
                    <a:pt x="229" y="597"/>
                    <a:pt x="228" y="593"/>
                    <a:pt x="228" y="589"/>
                  </a:cubicBezTo>
                  <a:cubicBezTo>
                    <a:pt x="211" y="547"/>
                    <a:pt x="207" y="538"/>
                    <a:pt x="203" y="528"/>
                  </a:cubicBezTo>
                  <a:cubicBezTo>
                    <a:pt x="186" y="481"/>
                    <a:pt x="179" y="480"/>
                    <a:pt x="180" y="473"/>
                  </a:cubicBezTo>
                  <a:cubicBezTo>
                    <a:pt x="156" y="407"/>
                    <a:pt x="153" y="397"/>
                    <a:pt x="150" y="387"/>
                  </a:cubicBezTo>
                  <a:cubicBezTo>
                    <a:pt x="147" y="345"/>
                    <a:pt x="152" y="348"/>
                    <a:pt x="150" y="357"/>
                  </a:cubicBezTo>
                  <a:cubicBezTo>
                    <a:pt x="176" y="446"/>
                    <a:pt x="183" y="456"/>
                    <a:pt x="188" y="468"/>
                  </a:cubicBezTo>
                  <a:cubicBezTo>
                    <a:pt x="206" y="507"/>
                    <a:pt x="205" y="512"/>
                    <a:pt x="205" y="516"/>
                  </a:cubicBezTo>
                  <a:cubicBezTo>
                    <a:pt x="224" y="553"/>
                    <a:pt x="228" y="566"/>
                    <a:pt x="233" y="579"/>
                  </a:cubicBezTo>
                  <a:cubicBezTo>
                    <a:pt x="232" y="555"/>
                    <a:pt x="229" y="552"/>
                    <a:pt x="228" y="546"/>
                  </a:cubicBezTo>
                  <a:cubicBezTo>
                    <a:pt x="212" y="499"/>
                    <a:pt x="215" y="491"/>
                    <a:pt x="210" y="491"/>
                  </a:cubicBezTo>
                  <a:cubicBezTo>
                    <a:pt x="198" y="374"/>
                    <a:pt x="193" y="371"/>
                    <a:pt x="198" y="360"/>
                  </a:cubicBezTo>
                  <a:cubicBezTo>
                    <a:pt x="209" y="429"/>
                    <a:pt x="211" y="465"/>
                    <a:pt x="223" y="491"/>
                  </a:cubicBezTo>
                  <a:cubicBezTo>
                    <a:pt x="280" y="680"/>
                    <a:pt x="276" y="677"/>
                    <a:pt x="276" y="674"/>
                  </a:cubicBezTo>
                  <a:cubicBezTo>
                    <a:pt x="265" y="621"/>
                    <a:pt x="263" y="596"/>
                    <a:pt x="256" y="576"/>
                  </a:cubicBezTo>
                  <a:cubicBezTo>
                    <a:pt x="238" y="489"/>
                    <a:pt x="237" y="484"/>
                    <a:pt x="233" y="481"/>
                  </a:cubicBezTo>
                  <a:cubicBezTo>
                    <a:pt x="229" y="441"/>
                    <a:pt x="223" y="426"/>
                    <a:pt x="223" y="415"/>
                  </a:cubicBezTo>
                  <a:cubicBezTo>
                    <a:pt x="215" y="326"/>
                    <a:pt x="215" y="313"/>
                    <a:pt x="215" y="299"/>
                  </a:cubicBezTo>
                  <a:cubicBezTo>
                    <a:pt x="216" y="264"/>
                    <a:pt x="215" y="246"/>
                    <a:pt x="215" y="229"/>
                  </a:cubicBezTo>
                  <a:cubicBezTo>
                    <a:pt x="220" y="243"/>
                    <a:pt x="217" y="244"/>
                    <a:pt x="220" y="252"/>
                  </a:cubicBezTo>
                  <a:cubicBezTo>
                    <a:pt x="227" y="394"/>
                    <a:pt x="231" y="403"/>
                    <a:pt x="230" y="418"/>
                  </a:cubicBezTo>
                  <a:cubicBezTo>
                    <a:pt x="241" y="471"/>
                    <a:pt x="249" y="489"/>
                    <a:pt x="253" y="511"/>
                  </a:cubicBezTo>
                  <a:cubicBezTo>
                    <a:pt x="269" y="599"/>
                    <a:pt x="275" y="599"/>
                    <a:pt x="273" y="606"/>
                  </a:cubicBezTo>
                  <a:cubicBezTo>
                    <a:pt x="283" y="651"/>
                    <a:pt x="286" y="652"/>
                    <a:pt x="286" y="672"/>
                  </a:cubicBezTo>
                  <a:cubicBezTo>
                    <a:pt x="296" y="620"/>
                    <a:pt x="298" y="608"/>
                    <a:pt x="293" y="589"/>
                  </a:cubicBezTo>
                  <a:cubicBezTo>
                    <a:pt x="280" y="509"/>
                    <a:pt x="286" y="493"/>
                    <a:pt x="281" y="488"/>
                  </a:cubicBezTo>
                  <a:cubicBezTo>
                    <a:pt x="267" y="299"/>
                    <a:pt x="263" y="266"/>
                    <a:pt x="268" y="241"/>
                  </a:cubicBezTo>
                  <a:cubicBezTo>
                    <a:pt x="274" y="196"/>
                    <a:pt x="264" y="191"/>
                    <a:pt x="270" y="186"/>
                  </a:cubicBezTo>
                  <a:cubicBezTo>
                    <a:pt x="277" y="197"/>
                    <a:pt x="273" y="206"/>
                    <a:pt x="273" y="216"/>
                  </a:cubicBezTo>
                  <a:cubicBezTo>
                    <a:pt x="276" y="229"/>
                    <a:pt x="273" y="230"/>
                    <a:pt x="273" y="239"/>
                  </a:cubicBezTo>
                  <a:cubicBezTo>
                    <a:pt x="284" y="423"/>
                    <a:pt x="283" y="439"/>
                    <a:pt x="286" y="453"/>
                  </a:cubicBezTo>
                  <a:cubicBezTo>
                    <a:pt x="292" y="522"/>
                    <a:pt x="304" y="540"/>
                    <a:pt x="303" y="574"/>
                  </a:cubicBezTo>
                  <a:cubicBezTo>
                    <a:pt x="306" y="533"/>
                    <a:pt x="306" y="521"/>
                    <a:pt x="306" y="508"/>
                  </a:cubicBezTo>
                  <a:cubicBezTo>
                    <a:pt x="292" y="325"/>
                    <a:pt x="289" y="308"/>
                    <a:pt x="291" y="292"/>
                  </a:cubicBezTo>
                  <a:cubicBezTo>
                    <a:pt x="285" y="226"/>
                    <a:pt x="289" y="223"/>
                    <a:pt x="288" y="209"/>
                  </a:cubicBezTo>
                  <a:cubicBezTo>
                    <a:pt x="293" y="131"/>
                    <a:pt x="295" y="122"/>
                    <a:pt x="296" y="111"/>
                  </a:cubicBezTo>
                  <a:cubicBezTo>
                    <a:pt x="296" y="107"/>
                    <a:pt x="305" y="125"/>
                    <a:pt x="298" y="126"/>
                  </a:cubicBezTo>
                  <a:cubicBezTo>
                    <a:pt x="292" y="226"/>
                    <a:pt x="298" y="243"/>
                    <a:pt x="296" y="259"/>
                  </a:cubicBezTo>
                  <a:cubicBezTo>
                    <a:pt x="303" y="366"/>
                    <a:pt x="309" y="397"/>
                    <a:pt x="308" y="435"/>
                  </a:cubicBezTo>
                  <a:cubicBezTo>
                    <a:pt x="323" y="474"/>
                    <a:pt x="314" y="470"/>
                    <a:pt x="316" y="465"/>
                  </a:cubicBezTo>
                  <a:cubicBezTo>
                    <a:pt x="318" y="444"/>
                    <a:pt x="318" y="439"/>
                    <a:pt x="318" y="435"/>
                  </a:cubicBezTo>
                  <a:cubicBezTo>
                    <a:pt x="316" y="396"/>
                    <a:pt x="316" y="392"/>
                    <a:pt x="316" y="387"/>
                  </a:cubicBezTo>
                  <a:cubicBezTo>
                    <a:pt x="315" y="330"/>
                    <a:pt x="313" y="324"/>
                    <a:pt x="313" y="319"/>
                  </a:cubicBezTo>
                  <a:cubicBezTo>
                    <a:pt x="318" y="200"/>
                    <a:pt x="323" y="199"/>
                    <a:pt x="321" y="191"/>
                  </a:cubicBezTo>
                  <a:cubicBezTo>
                    <a:pt x="325" y="160"/>
                    <a:pt x="320" y="150"/>
                    <a:pt x="326" y="151"/>
                  </a:cubicBezTo>
                  <a:cubicBezTo>
                    <a:pt x="333" y="137"/>
                    <a:pt x="331" y="147"/>
                    <a:pt x="328" y="156"/>
                  </a:cubicBezTo>
                  <a:cubicBezTo>
                    <a:pt x="322" y="246"/>
                    <a:pt x="326" y="266"/>
                    <a:pt x="321" y="277"/>
                  </a:cubicBezTo>
                  <a:cubicBezTo>
                    <a:pt x="324" y="351"/>
                    <a:pt x="322" y="357"/>
                    <a:pt x="326" y="357"/>
                  </a:cubicBezTo>
                  <a:cubicBezTo>
                    <a:pt x="328" y="453"/>
                    <a:pt x="326" y="458"/>
                    <a:pt x="326" y="463"/>
                  </a:cubicBezTo>
                  <a:cubicBezTo>
                    <a:pt x="338" y="484"/>
                    <a:pt x="338" y="481"/>
                    <a:pt x="339" y="478"/>
                  </a:cubicBezTo>
                  <a:cubicBezTo>
                    <a:pt x="339" y="467"/>
                    <a:pt x="338" y="461"/>
                    <a:pt x="339" y="453"/>
                  </a:cubicBezTo>
                  <a:cubicBezTo>
                    <a:pt x="339" y="390"/>
                    <a:pt x="345" y="391"/>
                    <a:pt x="344" y="385"/>
                  </a:cubicBezTo>
                  <a:cubicBezTo>
                    <a:pt x="344" y="252"/>
                    <a:pt x="346" y="241"/>
                    <a:pt x="346" y="229"/>
                  </a:cubicBezTo>
                  <a:cubicBezTo>
                    <a:pt x="373" y="110"/>
                    <a:pt x="371" y="102"/>
                    <a:pt x="374" y="98"/>
                  </a:cubicBezTo>
                  <a:cubicBezTo>
                    <a:pt x="379" y="60"/>
                    <a:pt x="385" y="60"/>
                    <a:pt x="384" y="53"/>
                  </a:cubicBezTo>
                  <a:cubicBezTo>
                    <a:pt x="397" y="11"/>
                    <a:pt x="405" y="24"/>
                    <a:pt x="399" y="22"/>
                  </a:cubicBezTo>
                  <a:cubicBezTo>
                    <a:pt x="374" y="102"/>
                    <a:pt x="383" y="117"/>
                    <a:pt x="376" y="116"/>
                  </a:cubicBezTo>
                  <a:cubicBezTo>
                    <a:pt x="367" y="192"/>
                    <a:pt x="355" y="232"/>
                    <a:pt x="351" y="272"/>
                  </a:cubicBezTo>
                  <a:cubicBezTo>
                    <a:pt x="351" y="359"/>
                    <a:pt x="355" y="369"/>
                    <a:pt x="354" y="372"/>
                  </a:cubicBezTo>
                  <a:cubicBezTo>
                    <a:pt x="351" y="399"/>
                    <a:pt x="351" y="403"/>
                    <a:pt x="351" y="407"/>
                  </a:cubicBezTo>
                  <a:cubicBezTo>
                    <a:pt x="362" y="364"/>
                    <a:pt x="358" y="351"/>
                    <a:pt x="364" y="347"/>
                  </a:cubicBezTo>
                  <a:cubicBezTo>
                    <a:pt x="368" y="321"/>
                    <a:pt x="368" y="314"/>
                    <a:pt x="371" y="314"/>
                  </a:cubicBezTo>
                  <a:cubicBezTo>
                    <a:pt x="390" y="172"/>
                    <a:pt x="402" y="149"/>
                    <a:pt x="404" y="116"/>
                  </a:cubicBezTo>
                  <a:cubicBezTo>
                    <a:pt x="432" y="41"/>
                    <a:pt x="427" y="40"/>
                    <a:pt x="429" y="48"/>
                  </a:cubicBezTo>
                  <a:cubicBezTo>
                    <a:pt x="403" y="151"/>
                    <a:pt x="400" y="182"/>
                    <a:pt x="396" y="221"/>
                  </a:cubicBezTo>
                  <a:cubicBezTo>
                    <a:pt x="369" y="402"/>
                    <a:pt x="368" y="392"/>
                    <a:pt x="374" y="387"/>
                  </a:cubicBezTo>
                  <a:cubicBezTo>
                    <a:pt x="381" y="362"/>
                    <a:pt x="384" y="355"/>
                    <a:pt x="386" y="347"/>
                  </a:cubicBezTo>
                  <a:cubicBezTo>
                    <a:pt x="421" y="286"/>
                    <a:pt x="421" y="276"/>
                    <a:pt x="426" y="272"/>
                  </a:cubicBezTo>
                  <a:cubicBezTo>
                    <a:pt x="463" y="190"/>
                    <a:pt x="470" y="184"/>
                    <a:pt x="472" y="173"/>
                  </a:cubicBezTo>
                  <a:cubicBezTo>
                    <a:pt x="478" y="175"/>
                    <a:pt x="469" y="199"/>
                    <a:pt x="462" y="224"/>
                  </a:cubicBezTo>
                  <a:cubicBezTo>
                    <a:pt x="446" y="260"/>
                    <a:pt x="442" y="261"/>
                    <a:pt x="442" y="261"/>
                  </a:cubicBezTo>
                  <a:cubicBezTo>
                    <a:pt x="417" y="299"/>
                    <a:pt x="417" y="319"/>
                    <a:pt x="406" y="329"/>
                  </a:cubicBezTo>
                  <a:cubicBezTo>
                    <a:pt x="393" y="372"/>
                    <a:pt x="394" y="370"/>
                    <a:pt x="396" y="370"/>
                  </a:cubicBezTo>
                  <a:cubicBezTo>
                    <a:pt x="423" y="330"/>
                    <a:pt x="433" y="319"/>
                    <a:pt x="437" y="302"/>
                  </a:cubicBezTo>
                  <a:cubicBezTo>
                    <a:pt x="464" y="262"/>
                    <a:pt x="464" y="255"/>
                    <a:pt x="467" y="251"/>
                  </a:cubicBezTo>
                  <a:cubicBezTo>
                    <a:pt x="504" y="170"/>
                    <a:pt x="509" y="151"/>
                    <a:pt x="512" y="128"/>
                  </a:cubicBezTo>
                  <a:cubicBezTo>
                    <a:pt x="522" y="92"/>
                    <a:pt x="522" y="99"/>
                    <a:pt x="522" y="105"/>
                  </a:cubicBezTo>
                  <a:cubicBezTo>
                    <a:pt x="496" y="217"/>
                    <a:pt x="493" y="220"/>
                    <a:pt x="492" y="224"/>
                  </a:cubicBezTo>
                  <a:cubicBezTo>
                    <a:pt x="470" y="268"/>
                    <a:pt x="468" y="270"/>
                    <a:pt x="467" y="274"/>
                  </a:cubicBezTo>
                  <a:cubicBezTo>
                    <a:pt x="460" y="300"/>
                    <a:pt x="449" y="294"/>
                    <a:pt x="452" y="302"/>
                  </a:cubicBezTo>
                  <a:cubicBezTo>
                    <a:pt x="426" y="346"/>
                    <a:pt x="419" y="348"/>
                    <a:pt x="419" y="357"/>
                  </a:cubicBezTo>
                  <a:cubicBezTo>
                    <a:pt x="377" y="415"/>
                    <a:pt x="378" y="425"/>
                    <a:pt x="369" y="425"/>
                  </a:cubicBezTo>
                  <a:cubicBezTo>
                    <a:pt x="358" y="467"/>
                    <a:pt x="351" y="467"/>
                    <a:pt x="354" y="475"/>
                  </a:cubicBezTo>
                  <a:cubicBezTo>
                    <a:pt x="367" y="453"/>
                    <a:pt x="377" y="450"/>
                    <a:pt x="379" y="438"/>
                  </a:cubicBezTo>
                  <a:cubicBezTo>
                    <a:pt x="409" y="380"/>
                    <a:pt x="416" y="379"/>
                    <a:pt x="417" y="372"/>
                  </a:cubicBezTo>
                  <a:cubicBezTo>
                    <a:pt x="432" y="354"/>
                    <a:pt x="437" y="346"/>
                    <a:pt x="442" y="337"/>
                  </a:cubicBezTo>
                  <a:cubicBezTo>
                    <a:pt x="466" y="307"/>
                    <a:pt x="467" y="295"/>
                    <a:pt x="477" y="292"/>
                  </a:cubicBezTo>
                  <a:cubicBezTo>
                    <a:pt x="499" y="244"/>
                    <a:pt x="508" y="247"/>
                    <a:pt x="507" y="239"/>
                  </a:cubicBezTo>
                  <a:cubicBezTo>
                    <a:pt x="524" y="202"/>
                    <a:pt x="526" y="190"/>
                    <a:pt x="532" y="183"/>
                  </a:cubicBezTo>
                  <a:cubicBezTo>
                    <a:pt x="548" y="92"/>
                    <a:pt x="554" y="90"/>
                    <a:pt x="550" y="85"/>
                  </a:cubicBezTo>
                  <a:cubicBezTo>
                    <a:pt x="558" y="74"/>
                    <a:pt x="553" y="90"/>
                    <a:pt x="555" y="113"/>
                  </a:cubicBezTo>
                  <a:cubicBezTo>
                    <a:pt x="542" y="172"/>
                    <a:pt x="541" y="178"/>
                    <a:pt x="537" y="181"/>
                  </a:cubicBezTo>
                  <a:cubicBezTo>
                    <a:pt x="505" y="263"/>
                    <a:pt x="501" y="266"/>
                    <a:pt x="499" y="271"/>
                  </a:cubicBezTo>
                  <a:cubicBezTo>
                    <a:pt x="484" y="295"/>
                    <a:pt x="484" y="297"/>
                    <a:pt x="482" y="297"/>
                  </a:cubicBezTo>
                  <a:cubicBezTo>
                    <a:pt x="457" y="329"/>
                    <a:pt x="455" y="341"/>
                    <a:pt x="447" y="347"/>
                  </a:cubicBezTo>
                  <a:cubicBezTo>
                    <a:pt x="407" y="407"/>
                    <a:pt x="403" y="417"/>
                    <a:pt x="399" y="428"/>
                  </a:cubicBezTo>
                  <a:cubicBezTo>
                    <a:pt x="366" y="495"/>
                    <a:pt x="355" y="497"/>
                    <a:pt x="354" y="511"/>
                  </a:cubicBezTo>
                  <a:cubicBezTo>
                    <a:pt x="335" y="549"/>
                    <a:pt x="325" y="553"/>
                    <a:pt x="326" y="569"/>
                  </a:cubicBezTo>
                  <a:cubicBezTo>
                    <a:pt x="362" y="513"/>
                    <a:pt x="363" y="500"/>
                    <a:pt x="369" y="493"/>
                  </a:cubicBezTo>
                  <a:cubicBezTo>
                    <a:pt x="404" y="438"/>
                    <a:pt x="412" y="433"/>
                    <a:pt x="414" y="423"/>
                  </a:cubicBezTo>
                  <a:cubicBezTo>
                    <a:pt x="432" y="393"/>
                    <a:pt x="442" y="397"/>
                    <a:pt x="439" y="387"/>
                  </a:cubicBezTo>
                  <a:cubicBezTo>
                    <a:pt x="476" y="345"/>
                    <a:pt x="475" y="336"/>
                    <a:pt x="482" y="334"/>
                  </a:cubicBezTo>
                  <a:cubicBezTo>
                    <a:pt x="503" y="295"/>
                    <a:pt x="509" y="292"/>
                    <a:pt x="512" y="287"/>
                  </a:cubicBezTo>
                  <a:cubicBezTo>
                    <a:pt x="539" y="245"/>
                    <a:pt x="539" y="228"/>
                    <a:pt x="547" y="219"/>
                  </a:cubicBezTo>
                  <a:cubicBezTo>
                    <a:pt x="562" y="165"/>
                    <a:pt x="567" y="153"/>
                    <a:pt x="570" y="138"/>
                  </a:cubicBezTo>
                  <a:cubicBezTo>
                    <a:pt x="577" y="72"/>
                    <a:pt x="586" y="67"/>
                    <a:pt x="585" y="57"/>
                  </a:cubicBezTo>
                  <a:cubicBezTo>
                    <a:pt x="585" y="94"/>
                    <a:pt x="579" y="99"/>
                    <a:pt x="580" y="110"/>
                  </a:cubicBezTo>
                  <a:cubicBezTo>
                    <a:pt x="567" y="189"/>
                    <a:pt x="560" y="188"/>
                    <a:pt x="562" y="196"/>
                  </a:cubicBezTo>
                  <a:cubicBezTo>
                    <a:pt x="550" y="239"/>
                    <a:pt x="538" y="250"/>
                    <a:pt x="535" y="269"/>
                  </a:cubicBezTo>
                  <a:cubicBezTo>
                    <a:pt x="506" y="321"/>
                    <a:pt x="500" y="322"/>
                    <a:pt x="500" y="329"/>
                  </a:cubicBezTo>
                  <a:cubicBezTo>
                    <a:pt x="467" y="374"/>
                    <a:pt x="461" y="376"/>
                    <a:pt x="457" y="380"/>
                  </a:cubicBezTo>
                  <a:cubicBezTo>
                    <a:pt x="427" y="424"/>
                    <a:pt x="425" y="427"/>
                    <a:pt x="424" y="430"/>
                  </a:cubicBezTo>
                  <a:cubicBezTo>
                    <a:pt x="401" y="471"/>
                    <a:pt x="394" y="474"/>
                    <a:pt x="391" y="480"/>
                  </a:cubicBezTo>
                  <a:cubicBezTo>
                    <a:pt x="381" y="509"/>
                    <a:pt x="381" y="506"/>
                    <a:pt x="381" y="503"/>
                  </a:cubicBezTo>
                  <a:cubicBezTo>
                    <a:pt x="415" y="463"/>
                    <a:pt x="421" y="454"/>
                    <a:pt x="429" y="448"/>
                  </a:cubicBezTo>
                  <a:cubicBezTo>
                    <a:pt x="442" y="427"/>
                    <a:pt x="447" y="428"/>
                    <a:pt x="447" y="425"/>
                  </a:cubicBezTo>
                  <a:cubicBezTo>
                    <a:pt x="472" y="394"/>
                    <a:pt x="479" y="387"/>
                    <a:pt x="484" y="380"/>
                  </a:cubicBezTo>
                  <a:cubicBezTo>
                    <a:pt x="504" y="353"/>
                    <a:pt x="508" y="349"/>
                    <a:pt x="512" y="347"/>
                  </a:cubicBezTo>
                  <a:cubicBezTo>
                    <a:pt x="538" y="309"/>
                    <a:pt x="541" y="301"/>
                    <a:pt x="545" y="294"/>
                  </a:cubicBezTo>
                  <a:cubicBezTo>
                    <a:pt x="559" y="253"/>
                    <a:pt x="562" y="251"/>
                    <a:pt x="567" y="251"/>
                  </a:cubicBezTo>
                  <a:cubicBezTo>
                    <a:pt x="523" y="343"/>
                    <a:pt x="520" y="354"/>
                    <a:pt x="512" y="360"/>
                  </a:cubicBezTo>
                  <a:cubicBezTo>
                    <a:pt x="483" y="397"/>
                    <a:pt x="482" y="399"/>
                    <a:pt x="482" y="402"/>
                  </a:cubicBezTo>
                  <a:cubicBezTo>
                    <a:pt x="463" y="420"/>
                    <a:pt x="460" y="424"/>
                    <a:pt x="459" y="430"/>
                  </a:cubicBezTo>
                  <a:cubicBezTo>
                    <a:pt x="433" y="460"/>
                    <a:pt x="432" y="462"/>
                    <a:pt x="429" y="463"/>
                  </a:cubicBezTo>
                  <a:cubicBezTo>
                    <a:pt x="403" y="503"/>
                    <a:pt x="395" y="502"/>
                    <a:pt x="394" y="508"/>
                  </a:cubicBezTo>
                  <a:cubicBezTo>
                    <a:pt x="360" y="548"/>
                    <a:pt x="356" y="558"/>
                    <a:pt x="351" y="566"/>
                  </a:cubicBezTo>
                  <a:cubicBezTo>
                    <a:pt x="315" y="653"/>
                    <a:pt x="316" y="649"/>
                    <a:pt x="319" y="649"/>
                  </a:cubicBezTo>
                  <a:cubicBezTo>
                    <a:pt x="332" y="628"/>
                    <a:pt x="333" y="622"/>
                    <a:pt x="336" y="619"/>
                  </a:cubicBezTo>
                  <a:cubicBezTo>
                    <a:pt x="367" y="582"/>
                    <a:pt x="371" y="575"/>
                    <a:pt x="376" y="568"/>
                  </a:cubicBezTo>
                  <a:cubicBezTo>
                    <a:pt x="394" y="542"/>
                    <a:pt x="402" y="543"/>
                    <a:pt x="402" y="536"/>
                  </a:cubicBezTo>
                  <a:cubicBezTo>
                    <a:pt x="438" y="505"/>
                    <a:pt x="438" y="494"/>
                    <a:pt x="447" y="490"/>
                  </a:cubicBezTo>
                  <a:cubicBezTo>
                    <a:pt x="471" y="464"/>
                    <a:pt x="471" y="452"/>
                    <a:pt x="479" y="448"/>
                  </a:cubicBezTo>
                  <a:cubicBezTo>
                    <a:pt x="500" y="419"/>
                    <a:pt x="504" y="411"/>
                    <a:pt x="510" y="405"/>
                  </a:cubicBezTo>
                  <a:cubicBezTo>
                    <a:pt x="544" y="340"/>
                    <a:pt x="544" y="334"/>
                    <a:pt x="547" y="332"/>
                  </a:cubicBezTo>
                  <a:cubicBezTo>
                    <a:pt x="576" y="260"/>
                    <a:pt x="573" y="249"/>
                    <a:pt x="577" y="244"/>
                  </a:cubicBezTo>
                  <a:cubicBezTo>
                    <a:pt x="586" y="197"/>
                    <a:pt x="588" y="164"/>
                    <a:pt x="595" y="135"/>
                  </a:cubicBezTo>
                  <a:cubicBezTo>
                    <a:pt x="594" y="196"/>
                    <a:pt x="589" y="206"/>
                    <a:pt x="590" y="224"/>
                  </a:cubicBezTo>
                  <a:cubicBezTo>
                    <a:pt x="572" y="286"/>
                    <a:pt x="575" y="297"/>
                    <a:pt x="570" y="299"/>
                  </a:cubicBezTo>
                  <a:cubicBezTo>
                    <a:pt x="537" y="378"/>
                    <a:pt x="533" y="389"/>
                    <a:pt x="525" y="397"/>
                  </a:cubicBezTo>
                  <a:cubicBezTo>
                    <a:pt x="506" y="431"/>
                    <a:pt x="503" y="431"/>
                    <a:pt x="502" y="435"/>
                  </a:cubicBezTo>
                  <a:cubicBezTo>
                    <a:pt x="485" y="464"/>
                    <a:pt x="476" y="464"/>
                    <a:pt x="477" y="473"/>
                  </a:cubicBezTo>
                  <a:cubicBezTo>
                    <a:pt x="452" y="503"/>
                    <a:pt x="446" y="505"/>
                    <a:pt x="442" y="508"/>
                  </a:cubicBezTo>
                  <a:cubicBezTo>
                    <a:pt x="424" y="523"/>
                    <a:pt x="427" y="534"/>
                    <a:pt x="419" y="533"/>
                  </a:cubicBezTo>
                  <a:cubicBezTo>
                    <a:pt x="337" y="645"/>
                    <a:pt x="338" y="641"/>
                    <a:pt x="341" y="641"/>
                  </a:cubicBezTo>
                  <a:cubicBezTo>
                    <a:pt x="357" y="630"/>
                    <a:pt x="354" y="622"/>
                    <a:pt x="359" y="621"/>
                  </a:cubicBezTo>
                  <a:cubicBezTo>
                    <a:pt x="419" y="562"/>
                    <a:pt x="442" y="543"/>
                    <a:pt x="459" y="518"/>
                  </a:cubicBezTo>
                  <a:cubicBezTo>
                    <a:pt x="475" y="496"/>
                    <a:pt x="482" y="498"/>
                    <a:pt x="482" y="493"/>
                  </a:cubicBezTo>
                  <a:cubicBezTo>
                    <a:pt x="501" y="474"/>
                    <a:pt x="503" y="471"/>
                    <a:pt x="505" y="468"/>
                  </a:cubicBezTo>
                  <a:cubicBezTo>
                    <a:pt x="547" y="407"/>
                    <a:pt x="552" y="402"/>
                    <a:pt x="557" y="397"/>
                  </a:cubicBezTo>
                  <a:cubicBezTo>
                    <a:pt x="585" y="334"/>
                    <a:pt x="592" y="336"/>
                    <a:pt x="590" y="329"/>
                  </a:cubicBezTo>
                  <a:cubicBezTo>
                    <a:pt x="604" y="294"/>
                    <a:pt x="606" y="286"/>
                    <a:pt x="610" y="281"/>
                  </a:cubicBezTo>
                  <a:cubicBezTo>
                    <a:pt x="629" y="217"/>
                    <a:pt x="627" y="222"/>
                    <a:pt x="628" y="226"/>
                  </a:cubicBezTo>
                  <a:cubicBezTo>
                    <a:pt x="614" y="259"/>
                    <a:pt x="624" y="266"/>
                    <a:pt x="618" y="269"/>
                  </a:cubicBezTo>
                  <a:cubicBezTo>
                    <a:pt x="600" y="334"/>
                    <a:pt x="592" y="341"/>
                    <a:pt x="590" y="354"/>
                  </a:cubicBezTo>
                  <a:cubicBezTo>
                    <a:pt x="569" y="389"/>
                    <a:pt x="569" y="396"/>
                    <a:pt x="565" y="400"/>
                  </a:cubicBezTo>
                  <a:cubicBezTo>
                    <a:pt x="539" y="449"/>
                    <a:pt x="528" y="446"/>
                    <a:pt x="530" y="455"/>
                  </a:cubicBezTo>
                  <a:cubicBezTo>
                    <a:pt x="494" y="498"/>
                    <a:pt x="491" y="501"/>
                    <a:pt x="487" y="505"/>
                  </a:cubicBezTo>
                  <a:cubicBezTo>
                    <a:pt x="467" y="523"/>
                    <a:pt x="465" y="536"/>
                    <a:pt x="454" y="541"/>
                  </a:cubicBezTo>
                  <a:cubicBezTo>
                    <a:pt x="435" y="560"/>
                    <a:pt x="434" y="562"/>
                    <a:pt x="434" y="566"/>
                  </a:cubicBezTo>
                  <a:cubicBezTo>
                    <a:pt x="409" y="593"/>
                    <a:pt x="397" y="589"/>
                    <a:pt x="399" y="599"/>
                  </a:cubicBezTo>
                  <a:cubicBezTo>
                    <a:pt x="371" y="623"/>
                    <a:pt x="367" y="627"/>
                    <a:pt x="364" y="631"/>
                  </a:cubicBezTo>
                  <a:cubicBezTo>
                    <a:pt x="347" y="653"/>
                    <a:pt x="344" y="654"/>
                    <a:pt x="341" y="654"/>
                  </a:cubicBezTo>
                  <a:cubicBezTo>
                    <a:pt x="306" y="715"/>
                    <a:pt x="304" y="720"/>
                    <a:pt x="301" y="722"/>
                  </a:cubicBezTo>
                  <a:cubicBezTo>
                    <a:pt x="296" y="747"/>
                    <a:pt x="297" y="745"/>
                    <a:pt x="299" y="745"/>
                  </a:cubicBezTo>
                  <a:cubicBezTo>
                    <a:pt x="318" y="708"/>
                    <a:pt x="325" y="704"/>
                    <a:pt x="329" y="697"/>
                  </a:cubicBezTo>
                  <a:cubicBezTo>
                    <a:pt x="354" y="669"/>
                    <a:pt x="351" y="661"/>
                    <a:pt x="356" y="662"/>
                  </a:cubicBezTo>
                  <a:cubicBezTo>
                    <a:pt x="380" y="634"/>
                    <a:pt x="389" y="622"/>
                    <a:pt x="399" y="611"/>
                  </a:cubicBezTo>
                  <a:cubicBezTo>
                    <a:pt x="461" y="555"/>
                    <a:pt x="469" y="552"/>
                    <a:pt x="472" y="543"/>
                  </a:cubicBezTo>
                  <a:cubicBezTo>
                    <a:pt x="512" y="507"/>
                    <a:pt x="513" y="503"/>
                    <a:pt x="520" y="503"/>
                  </a:cubicBezTo>
                  <a:cubicBezTo>
                    <a:pt x="550" y="469"/>
                    <a:pt x="557" y="461"/>
                    <a:pt x="565" y="455"/>
                  </a:cubicBezTo>
                  <a:cubicBezTo>
                    <a:pt x="598" y="394"/>
                    <a:pt x="603" y="386"/>
                    <a:pt x="610" y="380"/>
                  </a:cubicBezTo>
                  <a:cubicBezTo>
                    <a:pt x="617" y="354"/>
                    <a:pt x="618" y="350"/>
                    <a:pt x="623" y="349"/>
                  </a:cubicBezTo>
                  <a:cubicBezTo>
                    <a:pt x="643" y="301"/>
                    <a:pt x="640" y="315"/>
                    <a:pt x="638" y="317"/>
                  </a:cubicBezTo>
                  <a:cubicBezTo>
                    <a:pt x="614" y="376"/>
                    <a:pt x="614" y="391"/>
                    <a:pt x="605" y="397"/>
                  </a:cubicBezTo>
                  <a:cubicBezTo>
                    <a:pt x="571" y="455"/>
                    <a:pt x="568" y="462"/>
                    <a:pt x="565" y="470"/>
                  </a:cubicBezTo>
                  <a:cubicBezTo>
                    <a:pt x="543" y="489"/>
                    <a:pt x="545" y="498"/>
                    <a:pt x="537" y="495"/>
                  </a:cubicBezTo>
                  <a:cubicBezTo>
                    <a:pt x="520" y="516"/>
                    <a:pt x="516" y="518"/>
                    <a:pt x="512" y="521"/>
                  </a:cubicBezTo>
                  <a:cubicBezTo>
                    <a:pt x="488" y="541"/>
                    <a:pt x="485" y="549"/>
                    <a:pt x="477" y="553"/>
                  </a:cubicBezTo>
                  <a:cubicBezTo>
                    <a:pt x="451" y="584"/>
                    <a:pt x="445" y="583"/>
                    <a:pt x="444" y="589"/>
                  </a:cubicBezTo>
                  <a:cubicBezTo>
                    <a:pt x="416" y="615"/>
                    <a:pt x="402" y="624"/>
                    <a:pt x="392" y="636"/>
                  </a:cubicBezTo>
                  <a:cubicBezTo>
                    <a:pt x="369" y="660"/>
                    <a:pt x="366" y="668"/>
                    <a:pt x="359" y="672"/>
                  </a:cubicBezTo>
                  <a:cubicBezTo>
                    <a:pt x="326" y="726"/>
                    <a:pt x="315" y="734"/>
                    <a:pt x="309" y="747"/>
                  </a:cubicBezTo>
                  <a:cubicBezTo>
                    <a:pt x="299" y="770"/>
                    <a:pt x="301" y="766"/>
                    <a:pt x="304" y="762"/>
                  </a:cubicBezTo>
                  <a:cubicBezTo>
                    <a:pt x="323" y="737"/>
                    <a:pt x="326" y="734"/>
                    <a:pt x="329" y="730"/>
                  </a:cubicBezTo>
                  <a:cubicBezTo>
                    <a:pt x="353" y="695"/>
                    <a:pt x="356" y="695"/>
                    <a:pt x="359" y="694"/>
                  </a:cubicBezTo>
                  <a:cubicBezTo>
                    <a:pt x="373" y="674"/>
                    <a:pt x="377" y="671"/>
                    <a:pt x="379" y="667"/>
                  </a:cubicBezTo>
                  <a:cubicBezTo>
                    <a:pt x="427" y="618"/>
                    <a:pt x="427" y="612"/>
                    <a:pt x="432" y="611"/>
                  </a:cubicBezTo>
                  <a:cubicBezTo>
                    <a:pt x="465" y="583"/>
                    <a:pt x="468" y="575"/>
                    <a:pt x="477" y="573"/>
                  </a:cubicBezTo>
                  <a:cubicBezTo>
                    <a:pt x="532" y="525"/>
                    <a:pt x="537" y="523"/>
                    <a:pt x="540" y="521"/>
                  </a:cubicBezTo>
                  <a:cubicBezTo>
                    <a:pt x="572" y="493"/>
                    <a:pt x="577" y="488"/>
                    <a:pt x="583" y="483"/>
                  </a:cubicBezTo>
                  <a:cubicBezTo>
                    <a:pt x="603" y="467"/>
                    <a:pt x="601" y="462"/>
                    <a:pt x="603" y="460"/>
                  </a:cubicBezTo>
                  <a:cubicBezTo>
                    <a:pt x="640" y="421"/>
                    <a:pt x="644" y="403"/>
                    <a:pt x="656" y="392"/>
                  </a:cubicBezTo>
                  <a:cubicBezTo>
                    <a:pt x="677" y="336"/>
                    <a:pt x="684" y="332"/>
                    <a:pt x="686" y="322"/>
                  </a:cubicBezTo>
                  <a:cubicBezTo>
                    <a:pt x="694" y="312"/>
                    <a:pt x="693" y="316"/>
                    <a:pt x="691" y="319"/>
                  </a:cubicBezTo>
                  <a:cubicBezTo>
                    <a:pt x="672" y="371"/>
                    <a:pt x="672" y="380"/>
                    <a:pt x="666" y="385"/>
                  </a:cubicBezTo>
                  <a:cubicBezTo>
                    <a:pt x="638" y="427"/>
                    <a:pt x="637" y="437"/>
                    <a:pt x="630" y="440"/>
                  </a:cubicBezTo>
                  <a:cubicBezTo>
                    <a:pt x="614" y="466"/>
                    <a:pt x="617" y="473"/>
                    <a:pt x="613" y="473"/>
                  </a:cubicBezTo>
                  <a:cubicBezTo>
                    <a:pt x="599" y="501"/>
                    <a:pt x="588" y="506"/>
                    <a:pt x="585" y="521"/>
                  </a:cubicBezTo>
                  <a:cubicBezTo>
                    <a:pt x="536" y="580"/>
                    <a:pt x="527" y="580"/>
                    <a:pt x="527" y="589"/>
                  </a:cubicBezTo>
                  <a:cubicBezTo>
                    <a:pt x="498" y="618"/>
                    <a:pt x="489" y="617"/>
                    <a:pt x="490" y="626"/>
                  </a:cubicBezTo>
                  <a:cubicBezTo>
                    <a:pt x="455" y="659"/>
                    <a:pt x="447" y="668"/>
                    <a:pt x="437" y="674"/>
                  </a:cubicBezTo>
                  <a:cubicBezTo>
                    <a:pt x="408" y="701"/>
                    <a:pt x="406" y="706"/>
                    <a:pt x="404" y="709"/>
                  </a:cubicBezTo>
                  <a:cubicBezTo>
                    <a:pt x="384" y="728"/>
                    <a:pt x="380" y="730"/>
                    <a:pt x="377" y="732"/>
                  </a:cubicBezTo>
                  <a:cubicBezTo>
                    <a:pt x="365" y="749"/>
                    <a:pt x="359" y="754"/>
                    <a:pt x="354" y="760"/>
                  </a:cubicBezTo>
                  <a:cubicBezTo>
                    <a:pt x="309" y="824"/>
                    <a:pt x="309" y="830"/>
                    <a:pt x="304" y="830"/>
                  </a:cubicBezTo>
                  <a:cubicBezTo>
                    <a:pt x="289" y="858"/>
                    <a:pt x="285" y="858"/>
                    <a:pt x="286" y="863"/>
                  </a:cubicBezTo>
                  <a:cubicBezTo>
                    <a:pt x="270" y="881"/>
                    <a:pt x="270" y="888"/>
                    <a:pt x="266" y="891"/>
                  </a:cubicBezTo>
                  <a:cubicBezTo>
                    <a:pt x="252" y="942"/>
                    <a:pt x="260" y="953"/>
                    <a:pt x="253" y="961"/>
                  </a:cubicBezTo>
                  <a:cubicBezTo>
                    <a:pt x="275" y="924"/>
                    <a:pt x="276" y="916"/>
                    <a:pt x="281" y="913"/>
                  </a:cubicBezTo>
                  <a:cubicBezTo>
                    <a:pt x="296" y="889"/>
                    <a:pt x="296" y="885"/>
                    <a:pt x="296" y="881"/>
                  </a:cubicBezTo>
                  <a:cubicBezTo>
                    <a:pt x="328" y="826"/>
                    <a:pt x="337" y="820"/>
                    <a:pt x="341" y="808"/>
                  </a:cubicBezTo>
                  <a:cubicBezTo>
                    <a:pt x="391" y="746"/>
                    <a:pt x="402" y="741"/>
                    <a:pt x="407" y="730"/>
                  </a:cubicBezTo>
                  <a:cubicBezTo>
                    <a:pt x="466" y="676"/>
                    <a:pt x="464" y="669"/>
                    <a:pt x="472" y="672"/>
                  </a:cubicBezTo>
                  <a:cubicBezTo>
                    <a:pt x="497" y="651"/>
                    <a:pt x="495" y="644"/>
                    <a:pt x="500" y="644"/>
                  </a:cubicBezTo>
                  <a:cubicBezTo>
                    <a:pt x="524" y="614"/>
                    <a:pt x="532" y="607"/>
                    <a:pt x="540" y="599"/>
                  </a:cubicBezTo>
                  <a:cubicBezTo>
                    <a:pt x="560" y="577"/>
                    <a:pt x="562" y="575"/>
                    <a:pt x="563" y="578"/>
                  </a:cubicBezTo>
                  <a:cubicBezTo>
                    <a:pt x="532" y="621"/>
                    <a:pt x="526" y="621"/>
                    <a:pt x="525" y="626"/>
                  </a:cubicBezTo>
                  <a:cubicBezTo>
                    <a:pt x="515" y="645"/>
                    <a:pt x="502" y="643"/>
                    <a:pt x="502" y="654"/>
                  </a:cubicBezTo>
                  <a:cubicBezTo>
                    <a:pt x="477" y="678"/>
                    <a:pt x="473" y="681"/>
                    <a:pt x="467" y="682"/>
                  </a:cubicBezTo>
                  <a:cubicBezTo>
                    <a:pt x="440" y="699"/>
                    <a:pt x="454" y="709"/>
                    <a:pt x="442" y="707"/>
                  </a:cubicBezTo>
                  <a:cubicBezTo>
                    <a:pt x="411" y="729"/>
                    <a:pt x="426" y="737"/>
                    <a:pt x="417" y="737"/>
                  </a:cubicBezTo>
                  <a:cubicBezTo>
                    <a:pt x="405" y="760"/>
                    <a:pt x="394" y="754"/>
                    <a:pt x="397" y="762"/>
                  </a:cubicBezTo>
                  <a:cubicBezTo>
                    <a:pt x="340" y="837"/>
                    <a:pt x="330" y="837"/>
                    <a:pt x="331" y="848"/>
                  </a:cubicBezTo>
                  <a:cubicBezTo>
                    <a:pt x="298" y="899"/>
                    <a:pt x="301" y="909"/>
                    <a:pt x="294" y="911"/>
                  </a:cubicBezTo>
                  <a:cubicBezTo>
                    <a:pt x="276" y="946"/>
                    <a:pt x="271" y="948"/>
                    <a:pt x="271" y="956"/>
                  </a:cubicBezTo>
                  <a:cubicBezTo>
                    <a:pt x="289" y="939"/>
                    <a:pt x="287" y="927"/>
                    <a:pt x="294" y="923"/>
                  </a:cubicBezTo>
                  <a:cubicBezTo>
                    <a:pt x="324" y="876"/>
                    <a:pt x="325" y="872"/>
                    <a:pt x="329" y="871"/>
                  </a:cubicBezTo>
                  <a:cubicBezTo>
                    <a:pt x="345" y="847"/>
                    <a:pt x="350" y="842"/>
                    <a:pt x="351" y="833"/>
                  </a:cubicBezTo>
                  <a:cubicBezTo>
                    <a:pt x="391" y="775"/>
                    <a:pt x="403" y="777"/>
                    <a:pt x="404" y="767"/>
                  </a:cubicBezTo>
                  <a:cubicBezTo>
                    <a:pt x="425" y="740"/>
                    <a:pt x="432" y="742"/>
                    <a:pt x="434" y="740"/>
                  </a:cubicBezTo>
                  <a:cubicBezTo>
                    <a:pt x="450" y="719"/>
                    <a:pt x="452" y="717"/>
                    <a:pt x="455" y="714"/>
                  </a:cubicBezTo>
                  <a:cubicBezTo>
                    <a:pt x="479" y="688"/>
                    <a:pt x="486" y="686"/>
                    <a:pt x="490" y="682"/>
                  </a:cubicBezTo>
                  <a:cubicBezTo>
                    <a:pt x="517" y="654"/>
                    <a:pt x="523" y="652"/>
                    <a:pt x="525" y="646"/>
                  </a:cubicBezTo>
                  <a:cubicBezTo>
                    <a:pt x="547" y="627"/>
                    <a:pt x="547" y="624"/>
                    <a:pt x="548" y="621"/>
                  </a:cubicBezTo>
                  <a:cubicBezTo>
                    <a:pt x="574" y="586"/>
                    <a:pt x="584" y="581"/>
                    <a:pt x="588" y="571"/>
                  </a:cubicBezTo>
                  <a:cubicBezTo>
                    <a:pt x="602" y="554"/>
                    <a:pt x="603" y="558"/>
                    <a:pt x="603" y="561"/>
                  </a:cubicBezTo>
                  <a:cubicBezTo>
                    <a:pt x="564" y="608"/>
                    <a:pt x="562" y="624"/>
                    <a:pt x="553" y="631"/>
                  </a:cubicBezTo>
                  <a:cubicBezTo>
                    <a:pt x="533" y="653"/>
                    <a:pt x="531" y="655"/>
                    <a:pt x="527" y="656"/>
                  </a:cubicBezTo>
                  <a:cubicBezTo>
                    <a:pt x="489" y="688"/>
                    <a:pt x="491" y="694"/>
                    <a:pt x="487" y="694"/>
                  </a:cubicBezTo>
                  <a:cubicBezTo>
                    <a:pt x="459" y="725"/>
                    <a:pt x="455" y="729"/>
                    <a:pt x="450" y="732"/>
                  </a:cubicBezTo>
                  <a:cubicBezTo>
                    <a:pt x="414" y="777"/>
                    <a:pt x="409" y="779"/>
                    <a:pt x="404" y="782"/>
                  </a:cubicBezTo>
                  <a:cubicBezTo>
                    <a:pt x="368" y="827"/>
                    <a:pt x="367" y="833"/>
                    <a:pt x="364" y="838"/>
                  </a:cubicBezTo>
                  <a:cubicBezTo>
                    <a:pt x="347" y="861"/>
                    <a:pt x="347" y="865"/>
                    <a:pt x="344" y="865"/>
                  </a:cubicBezTo>
                  <a:cubicBezTo>
                    <a:pt x="316" y="902"/>
                    <a:pt x="318" y="908"/>
                    <a:pt x="314" y="908"/>
                  </a:cubicBezTo>
                  <a:cubicBezTo>
                    <a:pt x="297" y="944"/>
                    <a:pt x="292" y="947"/>
                    <a:pt x="289" y="951"/>
                  </a:cubicBezTo>
                  <a:cubicBezTo>
                    <a:pt x="272" y="991"/>
                    <a:pt x="265" y="999"/>
                    <a:pt x="264" y="1012"/>
                  </a:cubicBezTo>
                  <a:cubicBezTo>
                    <a:pt x="246" y="1070"/>
                    <a:pt x="247" y="1080"/>
                    <a:pt x="243" y="1084"/>
                  </a:cubicBezTo>
                  <a:cubicBezTo>
                    <a:pt x="275" y="1031"/>
                    <a:pt x="275" y="1019"/>
                    <a:pt x="281" y="1014"/>
                  </a:cubicBezTo>
                  <a:cubicBezTo>
                    <a:pt x="300" y="980"/>
                    <a:pt x="306" y="968"/>
                    <a:pt x="311" y="956"/>
                  </a:cubicBezTo>
                  <a:cubicBezTo>
                    <a:pt x="329" y="925"/>
                    <a:pt x="336" y="929"/>
                    <a:pt x="334" y="921"/>
                  </a:cubicBezTo>
                  <a:cubicBezTo>
                    <a:pt x="370" y="883"/>
                    <a:pt x="367" y="872"/>
                    <a:pt x="377" y="873"/>
                  </a:cubicBezTo>
                  <a:cubicBezTo>
                    <a:pt x="395" y="849"/>
                    <a:pt x="404" y="842"/>
                    <a:pt x="412" y="833"/>
                  </a:cubicBezTo>
                  <a:cubicBezTo>
                    <a:pt x="432" y="811"/>
                    <a:pt x="434" y="810"/>
                    <a:pt x="434" y="808"/>
                  </a:cubicBezTo>
                  <a:cubicBezTo>
                    <a:pt x="468" y="774"/>
                    <a:pt x="473" y="764"/>
                    <a:pt x="482" y="757"/>
                  </a:cubicBezTo>
                  <a:cubicBezTo>
                    <a:pt x="518" y="710"/>
                    <a:pt x="527" y="711"/>
                    <a:pt x="525" y="702"/>
                  </a:cubicBezTo>
                  <a:cubicBezTo>
                    <a:pt x="512" y="725"/>
                    <a:pt x="513" y="729"/>
                    <a:pt x="512" y="732"/>
                  </a:cubicBezTo>
                  <a:cubicBezTo>
                    <a:pt x="497" y="756"/>
                    <a:pt x="486" y="759"/>
                    <a:pt x="482" y="767"/>
                  </a:cubicBezTo>
                  <a:cubicBezTo>
                    <a:pt x="463" y="791"/>
                    <a:pt x="457" y="793"/>
                    <a:pt x="452" y="795"/>
                  </a:cubicBezTo>
                  <a:cubicBezTo>
                    <a:pt x="362" y="908"/>
                    <a:pt x="358" y="911"/>
                    <a:pt x="354" y="913"/>
                  </a:cubicBezTo>
                  <a:cubicBezTo>
                    <a:pt x="338" y="944"/>
                    <a:pt x="330" y="941"/>
                    <a:pt x="331" y="948"/>
                  </a:cubicBezTo>
                  <a:cubicBezTo>
                    <a:pt x="305" y="988"/>
                    <a:pt x="305" y="994"/>
                    <a:pt x="301" y="996"/>
                  </a:cubicBezTo>
                  <a:cubicBezTo>
                    <a:pt x="313" y="984"/>
                    <a:pt x="317" y="981"/>
                    <a:pt x="319" y="976"/>
                  </a:cubicBezTo>
                  <a:cubicBezTo>
                    <a:pt x="362" y="938"/>
                    <a:pt x="357" y="928"/>
                    <a:pt x="364" y="928"/>
                  </a:cubicBezTo>
                  <a:cubicBezTo>
                    <a:pt x="379" y="903"/>
                    <a:pt x="390" y="907"/>
                    <a:pt x="389" y="901"/>
                  </a:cubicBezTo>
                  <a:cubicBezTo>
                    <a:pt x="416" y="869"/>
                    <a:pt x="427" y="873"/>
                    <a:pt x="424" y="865"/>
                  </a:cubicBezTo>
                  <a:cubicBezTo>
                    <a:pt x="450" y="844"/>
                    <a:pt x="454" y="836"/>
                    <a:pt x="462" y="833"/>
                  </a:cubicBezTo>
                  <a:cubicBezTo>
                    <a:pt x="510" y="785"/>
                    <a:pt x="513" y="782"/>
                    <a:pt x="515" y="780"/>
                  </a:cubicBezTo>
                  <a:cubicBezTo>
                    <a:pt x="536" y="752"/>
                    <a:pt x="545" y="755"/>
                    <a:pt x="543" y="747"/>
                  </a:cubicBezTo>
                  <a:cubicBezTo>
                    <a:pt x="566" y="714"/>
                    <a:pt x="568" y="710"/>
                    <a:pt x="570" y="707"/>
                  </a:cubicBezTo>
                  <a:cubicBezTo>
                    <a:pt x="591" y="657"/>
                    <a:pt x="601" y="647"/>
                    <a:pt x="605" y="631"/>
                  </a:cubicBezTo>
                  <a:cubicBezTo>
                    <a:pt x="597" y="662"/>
                    <a:pt x="596" y="668"/>
                    <a:pt x="595" y="674"/>
                  </a:cubicBezTo>
                  <a:cubicBezTo>
                    <a:pt x="577" y="704"/>
                    <a:pt x="573" y="716"/>
                    <a:pt x="568" y="727"/>
                  </a:cubicBezTo>
                  <a:cubicBezTo>
                    <a:pt x="537" y="772"/>
                    <a:pt x="532" y="774"/>
                    <a:pt x="528" y="777"/>
                  </a:cubicBezTo>
                  <a:cubicBezTo>
                    <a:pt x="516" y="796"/>
                    <a:pt x="509" y="797"/>
                    <a:pt x="507" y="802"/>
                  </a:cubicBezTo>
                  <a:cubicBezTo>
                    <a:pt x="475" y="834"/>
                    <a:pt x="473" y="835"/>
                    <a:pt x="472" y="838"/>
                  </a:cubicBezTo>
                  <a:cubicBezTo>
                    <a:pt x="458" y="853"/>
                    <a:pt x="452" y="855"/>
                    <a:pt x="447" y="858"/>
                  </a:cubicBezTo>
                  <a:cubicBezTo>
                    <a:pt x="430" y="871"/>
                    <a:pt x="434" y="882"/>
                    <a:pt x="424" y="881"/>
                  </a:cubicBezTo>
                  <a:cubicBezTo>
                    <a:pt x="388" y="922"/>
                    <a:pt x="381" y="923"/>
                    <a:pt x="379" y="928"/>
                  </a:cubicBezTo>
                  <a:cubicBezTo>
                    <a:pt x="356" y="958"/>
                    <a:pt x="346" y="955"/>
                    <a:pt x="347" y="964"/>
                  </a:cubicBezTo>
                  <a:cubicBezTo>
                    <a:pt x="311" y="1003"/>
                    <a:pt x="313" y="1013"/>
                    <a:pt x="306" y="1014"/>
                  </a:cubicBezTo>
                  <a:cubicBezTo>
                    <a:pt x="282" y="1051"/>
                    <a:pt x="281" y="1054"/>
                    <a:pt x="281" y="1057"/>
                  </a:cubicBezTo>
                  <a:cubicBezTo>
                    <a:pt x="263" y="1076"/>
                    <a:pt x="266" y="1095"/>
                    <a:pt x="256" y="1100"/>
                  </a:cubicBezTo>
                  <a:cubicBezTo>
                    <a:pt x="251" y="1150"/>
                    <a:pt x="250" y="1138"/>
                    <a:pt x="256" y="1135"/>
                  </a:cubicBezTo>
                  <a:cubicBezTo>
                    <a:pt x="289" y="1070"/>
                    <a:pt x="297" y="1067"/>
                    <a:pt x="299" y="1059"/>
                  </a:cubicBezTo>
                  <a:cubicBezTo>
                    <a:pt x="316" y="1029"/>
                    <a:pt x="323" y="1031"/>
                    <a:pt x="321" y="1024"/>
                  </a:cubicBezTo>
                  <a:cubicBezTo>
                    <a:pt x="338" y="1004"/>
                    <a:pt x="340" y="996"/>
                    <a:pt x="344" y="991"/>
                  </a:cubicBezTo>
                  <a:cubicBezTo>
                    <a:pt x="361" y="971"/>
                    <a:pt x="363" y="965"/>
                    <a:pt x="369" y="961"/>
                  </a:cubicBezTo>
                  <a:cubicBezTo>
                    <a:pt x="436" y="888"/>
                    <a:pt x="448" y="891"/>
                    <a:pt x="447" y="880"/>
                  </a:cubicBezTo>
                  <a:cubicBezTo>
                    <a:pt x="469" y="858"/>
                    <a:pt x="474" y="859"/>
                    <a:pt x="475" y="855"/>
                  </a:cubicBezTo>
                  <a:cubicBezTo>
                    <a:pt x="505" y="824"/>
                    <a:pt x="511" y="822"/>
                    <a:pt x="512" y="815"/>
                  </a:cubicBezTo>
                  <a:cubicBezTo>
                    <a:pt x="568" y="753"/>
                    <a:pt x="565" y="741"/>
                    <a:pt x="573" y="739"/>
                  </a:cubicBezTo>
                  <a:cubicBezTo>
                    <a:pt x="584" y="730"/>
                    <a:pt x="582" y="734"/>
                    <a:pt x="580" y="737"/>
                  </a:cubicBezTo>
                  <a:cubicBezTo>
                    <a:pt x="561" y="775"/>
                    <a:pt x="553" y="785"/>
                    <a:pt x="545" y="795"/>
                  </a:cubicBezTo>
                  <a:cubicBezTo>
                    <a:pt x="516" y="828"/>
                    <a:pt x="510" y="830"/>
                    <a:pt x="507" y="838"/>
                  </a:cubicBezTo>
                  <a:cubicBezTo>
                    <a:pt x="443" y="909"/>
                    <a:pt x="435" y="906"/>
                    <a:pt x="435" y="911"/>
                  </a:cubicBezTo>
                  <a:cubicBezTo>
                    <a:pt x="419" y="924"/>
                    <a:pt x="417" y="927"/>
                    <a:pt x="417" y="931"/>
                  </a:cubicBezTo>
                  <a:cubicBezTo>
                    <a:pt x="381" y="966"/>
                    <a:pt x="371" y="974"/>
                    <a:pt x="364" y="986"/>
                  </a:cubicBezTo>
                  <a:cubicBezTo>
                    <a:pt x="347" y="1005"/>
                    <a:pt x="346" y="1013"/>
                    <a:pt x="339" y="1014"/>
                  </a:cubicBezTo>
                  <a:cubicBezTo>
                    <a:pt x="294" y="1085"/>
                    <a:pt x="293" y="1095"/>
                    <a:pt x="286" y="1100"/>
                  </a:cubicBezTo>
                  <a:cubicBezTo>
                    <a:pt x="259" y="1148"/>
                    <a:pt x="259" y="1154"/>
                    <a:pt x="256" y="1157"/>
                  </a:cubicBezTo>
                  <a:cubicBezTo>
                    <a:pt x="241" y="1199"/>
                    <a:pt x="246" y="1208"/>
                    <a:pt x="241" y="1218"/>
                  </a:cubicBezTo>
                  <a:cubicBezTo>
                    <a:pt x="260" y="1178"/>
                    <a:pt x="260" y="1172"/>
                    <a:pt x="264" y="1170"/>
                  </a:cubicBezTo>
                  <a:cubicBezTo>
                    <a:pt x="290" y="1114"/>
                    <a:pt x="297" y="1109"/>
                    <a:pt x="301" y="1102"/>
                  </a:cubicBezTo>
                  <a:cubicBezTo>
                    <a:pt x="336" y="1056"/>
                    <a:pt x="339" y="1048"/>
                    <a:pt x="344" y="1042"/>
                  </a:cubicBezTo>
                  <a:cubicBezTo>
                    <a:pt x="367" y="1006"/>
                    <a:pt x="373" y="1006"/>
                    <a:pt x="374" y="1001"/>
                  </a:cubicBezTo>
                  <a:cubicBezTo>
                    <a:pt x="410" y="964"/>
                    <a:pt x="416" y="964"/>
                    <a:pt x="417" y="959"/>
                  </a:cubicBezTo>
                  <a:cubicBezTo>
                    <a:pt x="453" y="919"/>
                    <a:pt x="467" y="910"/>
                    <a:pt x="475" y="896"/>
                  </a:cubicBezTo>
                  <a:cubicBezTo>
                    <a:pt x="505" y="865"/>
                    <a:pt x="517" y="863"/>
                    <a:pt x="520" y="850"/>
                  </a:cubicBezTo>
                  <a:cubicBezTo>
                    <a:pt x="554" y="810"/>
                    <a:pt x="558" y="807"/>
                    <a:pt x="560" y="802"/>
                  </a:cubicBezTo>
                  <a:cubicBezTo>
                    <a:pt x="584" y="766"/>
                    <a:pt x="596" y="762"/>
                    <a:pt x="598" y="750"/>
                  </a:cubicBezTo>
                  <a:cubicBezTo>
                    <a:pt x="627" y="704"/>
                    <a:pt x="632" y="702"/>
                    <a:pt x="633" y="697"/>
                  </a:cubicBezTo>
                  <a:cubicBezTo>
                    <a:pt x="623" y="720"/>
                    <a:pt x="626" y="728"/>
                    <a:pt x="621" y="727"/>
                  </a:cubicBezTo>
                  <a:cubicBezTo>
                    <a:pt x="597" y="761"/>
                    <a:pt x="596" y="771"/>
                    <a:pt x="588" y="772"/>
                  </a:cubicBezTo>
                  <a:cubicBezTo>
                    <a:pt x="575" y="802"/>
                    <a:pt x="566" y="803"/>
                    <a:pt x="565" y="812"/>
                  </a:cubicBezTo>
                  <a:cubicBezTo>
                    <a:pt x="538" y="856"/>
                    <a:pt x="525" y="854"/>
                    <a:pt x="525" y="865"/>
                  </a:cubicBezTo>
                  <a:cubicBezTo>
                    <a:pt x="510" y="886"/>
                    <a:pt x="501" y="883"/>
                    <a:pt x="500" y="888"/>
                  </a:cubicBezTo>
                  <a:cubicBezTo>
                    <a:pt x="481" y="905"/>
                    <a:pt x="479" y="907"/>
                    <a:pt x="477" y="911"/>
                  </a:cubicBezTo>
                  <a:cubicBezTo>
                    <a:pt x="449" y="935"/>
                    <a:pt x="452" y="943"/>
                    <a:pt x="447" y="943"/>
                  </a:cubicBezTo>
                  <a:cubicBezTo>
                    <a:pt x="429" y="962"/>
                    <a:pt x="427" y="963"/>
                    <a:pt x="425" y="966"/>
                  </a:cubicBezTo>
                  <a:cubicBezTo>
                    <a:pt x="401" y="992"/>
                    <a:pt x="398" y="995"/>
                    <a:pt x="394" y="996"/>
                  </a:cubicBezTo>
                  <a:cubicBezTo>
                    <a:pt x="379" y="1017"/>
                    <a:pt x="373" y="1015"/>
                    <a:pt x="374" y="1021"/>
                  </a:cubicBezTo>
                  <a:cubicBezTo>
                    <a:pt x="331" y="1077"/>
                    <a:pt x="326" y="1081"/>
                    <a:pt x="324" y="1089"/>
                  </a:cubicBezTo>
                  <a:cubicBezTo>
                    <a:pt x="309" y="1105"/>
                    <a:pt x="309" y="1109"/>
                    <a:pt x="309" y="1112"/>
                  </a:cubicBezTo>
                  <a:cubicBezTo>
                    <a:pt x="293" y="1133"/>
                    <a:pt x="293" y="1139"/>
                    <a:pt x="289" y="1142"/>
                  </a:cubicBezTo>
                  <a:cubicBezTo>
                    <a:pt x="272" y="1170"/>
                    <a:pt x="273" y="1176"/>
                    <a:pt x="271" y="1180"/>
                  </a:cubicBezTo>
                  <a:cubicBezTo>
                    <a:pt x="246" y="1241"/>
                    <a:pt x="246" y="1250"/>
                    <a:pt x="246" y="1258"/>
                  </a:cubicBezTo>
                  <a:cubicBezTo>
                    <a:pt x="257" y="1254"/>
                    <a:pt x="254" y="1246"/>
                    <a:pt x="259" y="1246"/>
                  </a:cubicBezTo>
                  <a:cubicBezTo>
                    <a:pt x="274" y="1211"/>
                    <a:pt x="275" y="1207"/>
                    <a:pt x="279" y="1205"/>
                  </a:cubicBezTo>
                  <a:cubicBezTo>
                    <a:pt x="320" y="1146"/>
                    <a:pt x="319" y="1135"/>
                    <a:pt x="327" y="1132"/>
                  </a:cubicBezTo>
                  <a:cubicBezTo>
                    <a:pt x="353" y="1085"/>
                    <a:pt x="363" y="1084"/>
                    <a:pt x="364" y="1074"/>
                  </a:cubicBezTo>
                  <a:cubicBezTo>
                    <a:pt x="392" y="1044"/>
                    <a:pt x="389" y="1036"/>
                    <a:pt x="394" y="1037"/>
                  </a:cubicBezTo>
                  <a:cubicBezTo>
                    <a:pt x="409" y="1021"/>
                    <a:pt x="409" y="1018"/>
                    <a:pt x="409" y="1016"/>
                  </a:cubicBezTo>
                  <a:cubicBezTo>
                    <a:pt x="421" y="1005"/>
                    <a:pt x="423" y="1003"/>
                    <a:pt x="427" y="1001"/>
                  </a:cubicBezTo>
                  <a:cubicBezTo>
                    <a:pt x="466" y="955"/>
                    <a:pt x="477" y="948"/>
                    <a:pt x="485" y="938"/>
                  </a:cubicBezTo>
                  <a:cubicBezTo>
                    <a:pt x="518" y="914"/>
                    <a:pt x="515" y="906"/>
                    <a:pt x="520" y="906"/>
                  </a:cubicBezTo>
                  <a:cubicBezTo>
                    <a:pt x="551" y="882"/>
                    <a:pt x="558" y="873"/>
                    <a:pt x="568" y="865"/>
                  </a:cubicBezTo>
                  <a:cubicBezTo>
                    <a:pt x="556" y="886"/>
                    <a:pt x="553" y="888"/>
                    <a:pt x="548" y="888"/>
                  </a:cubicBezTo>
                  <a:cubicBezTo>
                    <a:pt x="519" y="917"/>
                    <a:pt x="514" y="922"/>
                    <a:pt x="508" y="926"/>
                  </a:cubicBezTo>
                  <a:cubicBezTo>
                    <a:pt x="486" y="947"/>
                    <a:pt x="481" y="952"/>
                    <a:pt x="477" y="958"/>
                  </a:cubicBezTo>
                  <a:cubicBezTo>
                    <a:pt x="437" y="1004"/>
                    <a:pt x="435" y="1006"/>
                    <a:pt x="432" y="1009"/>
                  </a:cubicBezTo>
                  <a:cubicBezTo>
                    <a:pt x="378" y="1069"/>
                    <a:pt x="375" y="1086"/>
                    <a:pt x="362" y="1094"/>
                  </a:cubicBezTo>
                  <a:cubicBezTo>
                    <a:pt x="324" y="1152"/>
                    <a:pt x="326" y="1159"/>
                    <a:pt x="319" y="1157"/>
                  </a:cubicBezTo>
                  <a:cubicBezTo>
                    <a:pt x="305" y="1192"/>
                    <a:pt x="293" y="1190"/>
                    <a:pt x="294" y="1200"/>
                  </a:cubicBezTo>
                  <a:cubicBezTo>
                    <a:pt x="266" y="1260"/>
                    <a:pt x="259" y="1258"/>
                    <a:pt x="259" y="1263"/>
                  </a:cubicBezTo>
                  <a:cubicBezTo>
                    <a:pt x="251" y="1298"/>
                    <a:pt x="251" y="1292"/>
                    <a:pt x="246" y="1291"/>
                  </a:cubicBezTo>
                  <a:cubicBezTo>
                    <a:pt x="271" y="1295"/>
                    <a:pt x="258" y="1283"/>
                    <a:pt x="271" y="1283"/>
                  </a:cubicBezTo>
                  <a:cubicBezTo>
                    <a:pt x="326" y="1167"/>
                    <a:pt x="332" y="1165"/>
                    <a:pt x="334" y="1160"/>
                  </a:cubicBezTo>
                  <a:cubicBezTo>
                    <a:pt x="350" y="1123"/>
                    <a:pt x="361" y="1126"/>
                    <a:pt x="359" y="1117"/>
                  </a:cubicBezTo>
                  <a:cubicBezTo>
                    <a:pt x="387" y="1084"/>
                    <a:pt x="394" y="1076"/>
                    <a:pt x="399" y="1067"/>
                  </a:cubicBezTo>
                  <a:cubicBezTo>
                    <a:pt x="475" y="1001"/>
                    <a:pt x="472" y="992"/>
                    <a:pt x="480" y="994"/>
                  </a:cubicBezTo>
                  <a:cubicBezTo>
                    <a:pt x="497" y="981"/>
                    <a:pt x="502" y="975"/>
                    <a:pt x="510" y="971"/>
                  </a:cubicBezTo>
                  <a:cubicBezTo>
                    <a:pt x="532" y="952"/>
                    <a:pt x="534" y="948"/>
                    <a:pt x="540" y="948"/>
                  </a:cubicBezTo>
                  <a:cubicBezTo>
                    <a:pt x="553" y="931"/>
                    <a:pt x="556" y="931"/>
                    <a:pt x="558" y="931"/>
                  </a:cubicBezTo>
                  <a:cubicBezTo>
                    <a:pt x="594" y="891"/>
                    <a:pt x="607" y="882"/>
                    <a:pt x="613" y="865"/>
                  </a:cubicBezTo>
                  <a:cubicBezTo>
                    <a:pt x="599" y="896"/>
                    <a:pt x="595" y="896"/>
                    <a:pt x="596" y="901"/>
                  </a:cubicBezTo>
                  <a:cubicBezTo>
                    <a:pt x="577" y="920"/>
                    <a:pt x="574" y="924"/>
                    <a:pt x="568" y="926"/>
                  </a:cubicBezTo>
                  <a:cubicBezTo>
                    <a:pt x="544" y="951"/>
                    <a:pt x="537" y="951"/>
                    <a:pt x="538" y="958"/>
                  </a:cubicBezTo>
                  <a:cubicBezTo>
                    <a:pt x="508" y="985"/>
                    <a:pt x="498" y="990"/>
                    <a:pt x="490" y="996"/>
                  </a:cubicBezTo>
                  <a:cubicBezTo>
                    <a:pt x="458" y="1014"/>
                    <a:pt x="462" y="1026"/>
                    <a:pt x="455" y="1026"/>
                  </a:cubicBezTo>
                  <a:cubicBezTo>
                    <a:pt x="438" y="1046"/>
                    <a:pt x="433" y="1046"/>
                    <a:pt x="432" y="1049"/>
                  </a:cubicBezTo>
                  <a:cubicBezTo>
                    <a:pt x="398" y="1090"/>
                    <a:pt x="392" y="1088"/>
                    <a:pt x="392" y="1092"/>
                  </a:cubicBezTo>
                  <a:cubicBezTo>
                    <a:pt x="371" y="1115"/>
                    <a:pt x="368" y="1120"/>
                    <a:pt x="367" y="1127"/>
                  </a:cubicBezTo>
                  <a:cubicBezTo>
                    <a:pt x="343" y="1159"/>
                    <a:pt x="343" y="1167"/>
                    <a:pt x="339" y="1170"/>
                  </a:cubicBezTo>
                  <a:cubicBezTo>
                    <a:pt x="304" y="1239"/>
                    <a:pt x="296" y="1239"/>
                    <a:pt x="296" y="1248"/>
                  </a:cubicBezTo>
                  <a:cubicBezTo>
                    <a:pt x="278" y="1277"/>
                    <a:pt x="287" y="1279"/>
                    <a:pt x="281" y="1281"/>
                  </a:cubicBezTo>
                  <a:cubicBezTo>
                    <a:pt x="246" y="1371"/>
                    <a:pt x="256" y="1372"/>
                    <a:pt x="254" y="1386"/>
                  </a:cubicBezTo>
                  <a:cubicBezTo>
                    <a:pt x="266" y="1357"/>
                    <a:pt x="266" y="1353"/>
                    <a:pt x="266" y="1349"/>
                  </a:cubicBezTo>
                  <a:cubicBezTo>
                    <a:pt x="293" y="1281"/>
                    <a:pt x="296" y="1281"/>
                    <a:pt x="299" y="1281"/>
                  </a:cubicBezTo>
                  <a:cubicBezTo>
                    <a:pt x="308" y="1258"/>
                    <a:pt x="314" y="1259"/>
                    <a:pt x="312" y="1251"/>
                  </a:cubicBezTo>
                  <a:cubicBezTo>
                    <a:pt x="332" y="1226"/>
                    <a:pt x="333" y="1221"/>
                    <a:pt x="334" y="1215"/>
                  </a:cubicBezTo>
                  <a:cubicBezTo>
                    <a:pt x="360" y="1186"/>
                    <a:pt x="360" y="1174"/>
                    <a:pt x="367" y="1170"/>
                  </a:cubicBezTo>
                  <a:cubicBezTo>
                    <a:pt x="400" y="1124"/>
                    <a:pt x="404" y="1118"/>
                    <a:pt x="410" y="1112"/>
                  </a:cubicBezTo>
                  <a:cubicBezTo>
                    <a:pt x="423" y="1096"/>
                    <a:pt x="424" y="1094"/>
                    <a:pt x="427" y="1094"/>
                  </a:cubicBezTo>
                  <a:cubicBezTo>
                    <a:pt x="449" y="1060"/>
                    <a:pt x="460" y="1065"/>
                    <a:pt x="457" y="1057"/>
                  </a:cubicBezTo>
                  <a:cubicBezTo>
                    <a:pt x="497" y="1018"/>
                    <a:pt x="528" y="1004"/>
                    <a:pt x="548" y="979"/>
                  </a:cubicBezTo>
                  <a:cubicBezTo>
                    <a:pt x="588" y="940"/>
                    <a:pt x="590" y="931"/>
                    <a:pt x="596" y="926"/>
                  </a:cubicBezTo>
                  <a:cubicBezTo>
                    <a:pt x="623" y="900"/>
                    <a:pt x="616" y="899"/>
                    <a:pt x="618" y="906"/>
                  </a:cubicBezTo>
                  <a:cubicBezTo>
                    <a:pt x="606" y="925"/>
                    <a:pt x="604" y="927"/>
                    <a:pt x="601" y="928"/>
                  </a:cubicBezTo>
                  <a:cubicBezTo>
                    <a:pt x="563" y="980"/>
                    <a:pt x="555" y="982"/>
                    <a:pt x="553" y="989"/>
                  </a:cubicBezTo>
                  <a:cubicBezTo>
                    <a:pt x="513" y="1021"/>
                    <a:pt x="511" y="1023"/>
                    <a:pt x="508" y="1024"/>
                  </a:cubicBezTo>
                  <a:cubicBezTo>
                    <a:pt x="476" y="1056"/>
                    <a:pt x="471" y="1060"/>
                    <a:pt x="465" y="1062"/>
                  </a:cubicBezTo>
                  <a:cubicBezTo>
                    <a:pt x="439" y="1098"/>
                    <a:pt x="432" y="1100"/>
                    <a:pt x="427" y="1104"/>
                  </a:cubicBezTo>
                  <a:cubicBezTo>
                    <a:pt x="413" y="1124"/>
                    <a:pt x="407" y="1124"/>
                    <a:pt x="407" y="1132"/>
                  </a:cubicBezTo>
                  <a:cubicBezTo>
                    <a:pt x="374" y="1182"/>
                    <a:pt x="363" y="1186"/>
                    <a:pt x="359" y="1198"/>
                  </a:cubicBezTo>
                  <a:cubicBezTo>
                    <a:pt x="344" y="1221"/>
                    <a:pt x="342" y="1223"/>
                    <a:pt x="342" y="1225"/>
                  </a:cubicBezTo>
                  <a:cubicBezTo>
                    <a:pt x="314" y="1273"/>
                    <a:pt x="309" y="1276"/>
                    <a:pt x="309" y="1283"/>
                  </a:cubicBezTo>
                  <a:cubicBezTo>
                    <a:pt x="299" y="1304"/>
                    <a:pt x="294" y="1306"/>
                    <a:pt x="294" y="1313"/>
                  </a:cubicBezTo>
                  <a:cubicBezTo>
                    <a:pt x="281" y="1340"/>
                    <a:pt x="281" y="1342"/>
                    <a:pt x="279" y="1341"/>
                  </a:cubicBezTo>
                  <a:cubicBezTo>
                    <a:pt x="272" y="1377"/>
                    <a:pt x="264" y="1384"/>
                    <a:pt x="266" y="1402"/>
                  </a:cubicBezTo>
                  <a:cubicBezTo>
                    <a:pt x="266" y="1422"/>
                    <a:pt x="267" y="1407"/>
                    <a:pt x="274" y="1399"/>
                  </a:cubicBezTo>
                  <a:cubicBezTo>
                    <a:pt x="295" y="1345"/>
                    <a:pt x="300" y="1321"/>
                    <a:pt x="314" y="1306"/>
                  </a:cubicBezTo>
                  <a:cubicBezTo>
                    <a:pt x="332" y="1263"/>
                    <a:pt x="339" y="1255"/>
                    <a:pt x="347" y="1248"/>
                  </a:cubicBezTo>
                  <a:cubicBezTo>
                    <a:pt x="384" y="1190"/>
                    <a:pt x="386" y="1184"/>
                    <a:pt x="392" y="1182"/>
                  </a:cubicBezTo>
                  <a:cubicBezTo>
                    <a:pt x="430" y="1138"/>
                    <a:pt x="434" y="1127"/>
                    <a:pt x="445" y="1122"/>
                  </a:cubicBezTo>
                  <a:cubicBezTo>
                    <a:pt x="500" y="1074"/>
                    <a:pt x="508" y="1067"/>
                    <a:pt x="515" y="1059"/>
                  </a:cubicBezTo>
                  <a:cubicBezTo>
                    <a:pt x="543" y="1027"/>
                    <a:pt x="554" y="1024"/>
                    <a:pt x="558" y="1014"/>
                  </a:cubicBezTo>
                  <a:cubicBezTo>
                    <a:pt x="546" y="1032"/>
                    <a:pt x="548" y="1039"/>
                    <a:pt x="545" y="1041"/>
                  </a:cubicBezTo>
                  <a:cubicBezTo>
                    <a:pt x="519" y="1066"/>
                    <a:pt x="517" y="1068"/>
                    <a:pt x="515" y="1072"/>
                  </a:cubicBezTo>
                  <a:cubicBezTo>
                    <a:pt x="498" y="1090"/>
                    <a:pt x="490" y="1087"/>
                    <a:pt x="490" y="1092"/>
                  </a:cubicBezTo>
                  <a:cubicBezTo>
                    <a:pt x="467" y="1109"/>
                    <a:pt x="464" y="1117"/>
                    <a:pt x="457" y="1120"/>
                  </a:cubicBezTo>
                  <a:cubicBezTo>
                    <a:pt x="439" y="1141"/>
                    <a:pt x="434" y="1146"/>
                    <a:pt x="430" y="1152"/>
                  </a:cubicBezTo>
                  <a:cubicBezTo>
                    <a:pt x="407" y="1180"/>
                    <a:pt x="396" y="1189"/>
                    <a:pt x="389" y="1203"/>
                  </a:cubicBezTo>
                  <a:cubicBezTo>
                    <a:pt x="340" y="1277"/>
                    <a:pt x="340" y="1283"/>
                    <a:pt x="334" y="1283"/>
                  </a:cubicBezTo>
                  <a:cubicBezTo>
                    <a:pt x="311" y="1324"/>
                    <a:pt x="312" y="1337"/>
                    <a:pt x="304" y="1341"/>
                  </a:cubicBezTo>
                  <a:cubicBezTo>
                    <a:pt x="283" y="1403"/>
                    <a:pt x="280" y="1411"/>
                    <a:pt x="276" y="1419"/>
                  </a:cubicBezTo>
                  <a:cubicBezTo>
                    <a:pt x="267" y="1456"/>
                    <a:pt x="262" y="1466"/>
                    <a:pt x="264" y="1469"/>
                  </a:cubicBezTo>
                  <a:cubicBezTo>
                    <a:pt x="279" y="1429"/>
                    <a:pt x="286" y="1428"/>
                    <a:pt x="284" y="1419"/>
                  </a:cubicBezTo>
                  <a:cubicBezTo>
                    <a:pt x="311" y="1363"/>
                    <a:pt x="316" y="1353"/>
                    <a:pt x="322" y="1344"/>
                  </a:cubicBezTo>
                  <a:cubicBezTo>
                    <a:pt x="341" y="1299"/>
                    <a:pt x="344" y="1299"/>
                    <a:pt x="347" y="1298"/>
                  </a:cubicBezTo>
                  <a:cubicBezTo>
                    <a:pt x="377" y="1253"/>
                    <a:pt x="377" y="1246"/>
                    <a:pt x="382" y="1243"/>
                  </a:cubicBezTo>
                  <a:cubicBezTo>
                    <a:pt x="470" y="1149"/>
                    <a:pt x="469" y="1136"/>
                    <a:pt x="480" y="1135"/>
                  </a:cubicBezTo>
                  <a:cubicBezTo>
                    <a:pt x="514" y="1093"/>
                    <a:pt x="525" y="1097"/>
                    <a:pt x="523" y="1089"/>
                  </a:cubicBezTo>
                  <a:cubicBezTo>
                    <a:pt x="569" y="1039"/>
                    <a:pt x="577" y="1036"/>
                    <a:pt x="581" y="1029"/>
                  </a:cubicBezTo>
                  <a:cubicBezTo>
                    <a:pt x="617" y="976"/>
                    <a:pt x="617" y="985"/>
                    <a:pt x="613" y="989"/>
                  </a:cubicBezTo>
                  <a:cubicBezTo>
                    <a:pt x="598" y="1018"/>
                    <a:pt x="597" y="1023"/>
                    <a:pt x="596" y="1029"/>
                  </a:cubicBezTo>
                  <a:cubicBezTo>
                    <a:pt x="570" y="1050"/>
                    <a:pt x="572" y="1056"/>
                    <a:pt x="568" y="1057"/>
                  </a:cubicBezTo>
                  <a:cubicBezTo>
                    <a:pt x="549" y="1084"/>
                    <a:pt x="545" y="1084"/>
                    <a:pt x="545" y="1089"/>
                  </a:cubicBezTo>
                  <a:cubicBezTo>
                    <a:pt x="517" y="1111"/>
                    <a:pt x="509" y="1114"/>
                    <a:pt x="505" y="1122"/>
                  </a:cubicBezTo>
                  <a:cubicBezTo>
                    <a:pt x="448" y="1187"/>
                    <a:pt x="435" y="1186"/>
                    <a:pt x="435" y="1198"/>
                  </a:cubicBezTo>
                  <a:cubicBezTo>
                    <a:pt x="358" y="1294"/>
                    <a:pt x="359" y="1303"/>
                    <a:pt x="352" y="1303"/>
                  </a:cubicBezTo>
                  <a:cubicBezTo>
                    <a:pt x="338" y="1342"/>
                    <a:pt x="332" y="1344"/>
                    <a:pt x="329" y="1349"/>
                  </a:cubicBezTo>
                  <a:cubicBezTo>
                    <a:pt x="294" y="1419"/>
                    <a:pt x="294" y="1435"/>
                    <a:pt x="287" y="1442"/>
                  </a:cubicBezTo>
                  <a:cubicBezTo>
                    <a:pt x="275" y="1485"/>
                    <a:pt x="278" y="1489"/>
                    <a:pt x="279" y="1495"/>
                  </a:cubicBezTo>
                  <a:cubicBezTo>
                    <a:pt x="284" y="1538"/>
                    <a:pt x="280" y="1529"/>
                    <a:pt x="282" y="1525"/>
                  </a:cubicBezTo>
                  <a:cubicBezTo>
                    <a:pt x="295" y="1474"/>
                    <a:pt x="302" y="1461"/>
                    <a:pt x="307" y="1447"/>
                  </a:cubicBezTo>
                  <a:cubicBezTo>
                    <a:pt x="319" y="1424"/>
                    <a:pt x="316" y="1416"/>
                    <a:pt x="319" y="1414"/>
                  </a:cubicBezTo>
                  <a:cubicBezTo>
                    <a:pt x="344" y="1364"/>
                    <a:pt x="347" y="1363"/>
                    <a:pt x="347" y="1359"/>
                  </a:cubicBezTo>
                  <a:cubicBezTo>
                    <a:pt x="359" y="1339"/>
                    <a:pt x="361" y="1336"/>
                    <a:pt x="362" y="1334"/>
                  </a:cubicBezTo>
                  <a:cubicBezTo>
                    <a:pt x="386" y="1299"/>
                    <a:pt x="387" y="1292"/>
                    <a:pt x="392" y="1288"/>
                  </a:cubicBezTo>
                  <a:cubicBezTo>
                    <a:pt x="420" y="1249"/>
                    <a:pt x="427" y="1239"/>
                    <a:pt x="435" y="1230"/>
                  </a:cubicBezTo>
                  <a:cubicBezTo>
                    <a:pt x="468" y="1194"/>
                    <a:pt x="469" y="1191"/>
                    <a:pt x="473" y="1190"/>
                  </a:cubicBezTo>
                  <a:cubicBezTo>
                    <a:pt x="499" y="1158"/>
                    <a:pt x="504" y="1154"/>
                    <a:pt x="508" y="1150"/>
                  </a:cubicBezTo>
                  <a:cubicBezTo>
                    <a:pt x="538" y="1112"/>
                    <a:pt x="545" y="1102"/>
                    <a:pt x="553" y="1092"/>
                  </a:cubicBezTo>
                  <a:cubicBezTo>
                    <a:pt x="577" y="1069"/>
                    <a:pt x="569" y="1068"/>
                    <a:pt x="568" y="1074"/>
                  </a:cubicBezTo>
                  <a:cubicBezTo>
                    <a:pt x="540" y="1125"/>
                    <a:pt x="527" y="1138"/>
                    <a:pt x="518" y="1152"/>
                  </a:cubicBezTo>
                  <a:cubicBezTo>
                    <a:pt x="491" y="1186"/>
                    <a:pt x="486" y="1188"/>
                    <a:pt x="483" y="1190"/>
                  </a:cubicBezTo>
                  <a:cubicBezTo>
                    <a:pt x="445" y="1238"/>
                    <a:pt x="436" y="1241"/>
                    <a:pt x="432" y="1250"/>
                  </a:cubicBezTo>
                  <a:cubicBezTo>
                    <a:pt x="381" y="1320"/>
                    <a:pt x="378" y="1330"/>
                    <a:pt x="372" y="1336"/>
                  </a:cubicBezTo>
                  <a:cubicBezTo>
                    <a:pt x="342" y="1391"/>
                    <a:pt x="337" y="1398"/>
                    <a:pt x="332" y="1404"/>
                  </a:cubicBezTo>
                  <a:cubicBezTo>
                    <a:pt x="297" y="1512"/>
                    <a:pt x="299" y="1511"/>
                    <a:pt x="297" y="1517"/>
                  </a:cubicBezTo>
                  <a:cubicBezTo>
                    <a:pt x="285" y="1562"/>
                    <a:pt x="292" y="1562"/>
                    <a:pt x="292" y="1570"/>
                  </a:cubicBezTo>
                  <a:cubicBezTo>
                    <a:pt x="308" y="1526"/>
                    <a:pt x="315" y="1528"/>
                    <a:pt x="312" y="1520"/>
                  </a:cubicBezTo>
                  <a:cubicBezTo>
                    <a:pt x="334" y="1475"/>
                    <a:pt x="332" y="1464"/>
                    <a:pt x="339" y="1462"/>
                  </a:cubicBezTo>
                  <a:cubicBezTo>
                    <a:pt x="371" y="1397"/>
                    <a:pt x="376" y="1392"/>
                    <a:pt x="380" y="1386"/>
                  </a:cubicBezTo>
                  <a:cubicBezTo>
                    <a:pt x="418" y="1328"/>
                    <a:pt x="420" y="1321"/>
                    <a:pt x="425" y="1316"/>
                  </a:cubicBezTo>
                  <a:cubicBezTo>
                    <a:pt x="441" y="1283"/>
                    <a:pt x="447" y="1285"/>
                    <a:pt x="447" y="1281"/>
                  </a:cubicBezTo>
                  <a:cubicBezTo>
                    <a:pt x="479" y="1240"/>
                    <a:pt x="484" y="1230"/>
                    <a:pt x="493" y="1225"/>
                  </a:cubicBezTo>
                  <a:cubicBezTo>
                    <a:pt x="510" y="1208"/>
                    <a:pt x="509" y="1213"/>
                    <a:pt x="513" y="1213"/>
                  </a:cubicBezTo>
                  <a:cubicBezTo>
                    <a:pt x="523" y="1194"/>
                    <a:pt x="525" y="1193"/>
                    <a:pt x="525" y="1190"/>
                  </a:cubicBezTo>
                  <a:cubicBezTo>
                    <a:pt x="562" y="1144"/>
                    <a:pt x="564" y="1140"/>
                    <a:pt x="563" y="1135"/>
                  </a:cubicBezTo>
                  <a:cubicBezTo>
                    <a:pt x="582" y="1095"/>
                    <a:pt x="589" y="1084"/>
                    <a:pt x="596" y="1072"/>
                  </a:cubicBezTo>
                  <a:cubicBezTo>
                    <a:pt x="579" y="1116"/>
                    <a:pt x="576" y="1130"/>
                    <a:pt x="571" y="1142"/>
                  </a:cubicBezTo>
                  <a:cubicBezTo>
                    <a:pt x="549" y="1177"/>
                    <a:pt x="552" y="1188"/>
                    <a:pt x="545" y="1190"/>
                  </a:cubicBezTo>
                  <a:cubicBezTo>
                    <a:pt x="519" y="1245"/>
                    <a:pt x="511" y="1246"/>
                    <a:pt x="513" y="1255"/>
                  </a:cubicBezTo>
                  <a:cubicBezTo>
                    <a:pt x="489" y="1289"/>
                    <a:pt x="487" y="1295"/>
                    <a:pt x="485" y="1301"/>
                  </a:cubicBezTo>
                  <a:cubicBezTo>
                    <a:pt x="460" y="1334"/>
                    <a:pt x="463" y="1345"/>
                    <a:pt x="458" y="1349"/>
                  </a:cubicBezTo>
                  <a:cubicBezTo>
                    <a:pt x="437" y="1384"/>
                    <a:pt x="437" y="1392"/>
                    <a:pt x="432" y="1396"/>
                  </a:cubicBezTo>
                  <a:cubicBezTo>
                    <a:pt x="427" y="1433"/>
                    <a:pt x="425" y="1426"/>
                    <a:pt x="427" y="1424"/>
                  </a:cubicBezTo>
                  <a:cubicBezTo>
                    <a:pt x="443" y="1405"/>
                    <a:pt x="440" y="1397"/>
                    <a:pt x="445" y="1396"/>
                  </a:cubicBezTo>
                  <a:cubicBezTo>
                    <a:pt x="475" y="1348"/>
                    <a:pt x="476" y="1344"/>
                    <a:pt x="475" y="1338"/>
                  </a:cubicBezTo>
                  <a:cubicBezTo>
                    <a:pt x="497" y="1313"/>
                    <a:pt x="494" y="1305"/>
                    <a:pt x="498" y="1303"/>
                  </a:cubicBezTo>
                  <a:cubicBezTo>
                    <a:pt x="497" y="1315"/>
                    <a:pt x="494" y="1322"/>
                    <a:pt x="490" y="1328"/>
                  </a:cubicBezTo>
                  <a:cubicBezTo>
                    <a:pt x="462" y="1378"/>
                    <a:pt x="460" y="1382"/>
                    <a:pt x="460" y="1386"/>
                  </a:cubicBezTo>
                  <a:cubicBezTo>
                    <a:pt x="425" y="1445"/>
                    <a:pt x="428" y="1453"/>
                    <a:pt x="425" y="1454"/>
                  </a:cubicBezTo>
                  <a:cubicBezTo>
                    <a:pt x="405" y="1499"/>
                    <a:pt x="398" y="1512"/>
                    <a:pt x="392" y="1525"/>
                  </a:cubicBezTo>
                  <a:cubicBezTo>
                    <a:pt x="371" y="1599"/>
                    <a:pt x="365" y="1598"/>
                    <a:pt x="367" y="1605"/>
                  </a:cubicBezTo>
                  <a:cubicBezTo>
                    <a:pt x="354" y="1641"/>
                    <a:pt x="358" y="1653"/>
                    <a:pt x="352" y="1656"/>
                  </a:cubicBezTo>
                  <a:cubicBezTo>
                    <a:pt x="346" y="1759"/>
                    <a:pt x="343" y="1757"/>
                    <a:pt x="342" y="1754"/>
                  </a:cubicBezTo>
                  <a:cubicBezTo>
                    <a:pt x="349" y="1713"/>
                    <a:pt x="354" y="1702"/>
                    <a:pt x="357" y="1691"/>
                  </a:cubicBezTo>
                  <a:cubicBezTo>
                    <a:pt x="378" y="1637"/>
                    <a:pt x="375" y="1627"/>
                    <a:pt x="380" y="1625"/>
                  </a:cubicBezTo>
                  <a:cubicBezTo>
                    <a:pt x="393" y="1579"/>
                    <a:pt x="398" y="1569"/>
                    <a:pt x="402" y="1560"/>
                  </a:cubicBezTo>
                  <a:cubicBezTo>
                    <a:pt x="415" y="1520"/>
                    <a:pt x="417" y="1514"/>
                    <a:pt x="422" y="1512"/>
                  </a:cubicBezTo>
                  <a:cubicBezTo>
                    <a:pt x="438" y="1477"/>
                    <a:pt x="435" y="1466"/>
                    <a:pt x="440" y="1464"/>
                  </a:cubicBezTo>
                  <a:cubicBezTo>
                    <a:pt x="491" y="1374"/>
                    <a:pt x="493" y="1369"/>
                    <a:pt x="493" y="1361"/>
                  </a:cubicBezTo>
                  <a:cubicBezTo>
                    <a:pt x="533" y="1307"/>
                    <a:pt x="537" y="1281"/>
                    <a:pt x="551" y="1265"/>
                  </a:cubicBezTo>
                  <a:cubicBezTo>
                    <a:pt x="567" y="1213"/>
                    <a:pt x="572" y="1200"/>
                    <a:pt x="576" y="1187"/>
                  </a:cubicBezTo>
                  <a:cubicBezTo>
                    <a:pt x="570" y="1224"/>
                    <a:pt x="567" y="1232"/>
                    <a:pt x="566" y="1243"/>
                  </a:cubicBezTo>
                  <a:cubicBezTo>
                    <a:pt x="527" y="1322"/>
                    <a:pt x="522" y="1329"/>
                    <a:pt x="520" y="1338"/>
                  </a:cubicBezTo>
                  <a:cubicBezTo>
                    <a:pt x="499" y="1364"/>
                    <a:pt x="499" y="1376"/>
                    <a:pt x="493" y="1381"/>
                  </a:cubicBezTo>
                  <a:cubicBezTo>
                    <a:pt x="498" y="1392"/>
                    <a:pt x="498" y="1398"/>
                    <a:pt x="498" y="1404"/>
                  </a:cubicBezTo>
                  <a:cubicBezTo>
                    <a:pt x="532" y="1330"/>
                    <a:pt x="532" y="1345"/>
                    <a:pt x="528" y="1343"/>
                  </a:cubicBezTo>
                  <a:cubicBezTo>
                    <a:pt x="511" y="1391"/>
                    <a:pt x="508" y="1400"/>
                    <a:pt x="505" y="1409"/>
                  </a:cubicBezTo>
                  <a:cubicBezTo>
                    <a:pt x="497" y="1445"/>
                    <a:pt x="494" y="1455"/>
                    <a:pt x="493" y="1467"/>
                  </a:cubicBezTo>
                  <a:cubicBezTo>
                    <a:pt x="496" y="1535"/>
                    <a:pt x="492" y="1549"/>
                    <a:pt x="490" y="1567"/>
                  </a:cubicBezTo>
                  <a:cubicBezTo>
                    <a:pt x="476" y="1593"/>
                    <a:pt x="479" y="1606"/>
                    <a:pt x="473" y="1610"/>
                  </a:cubicBezTo>
                  <a:cubicBezTo>
                    <a:pt x="427" y="1706"/>
                    <a:pt x="422" y="1720"/>
                    <a:pt x="413" y="1731"/>
                  </a:cubicBezTo>
                  <a:cubicBezTo>
                    <a:pt x="408" y="1755"/>
                    <a:pt x="414" y="1746"/>
                    <a:pt x="415" y="1744"/>
                  </a:cubicBezTo>
                  <a:cubicBezTo>
                    <a:pt x="452" y="1724"/>
                    <a:pt x="461" y="1714"/>
                    <a:pt x="468" y="1718"/>
                  </a:cubicBezTo>
                  <a:cubicBezTo>
                    <a:pt x="439" y="1738"/>
                    <a:pt x="429" y="1744"/>
                    <a:pt x="423" y="1754"/>
                  </a:cubicBezTo>
                  <a:cubicBezTo>
                    <a:pt x="390" y="1807"/>
                    <a:pt x="394" y="1818"/>
                    <a:pt x="390" y="1819"/>
                  </a:cubicBezTo>
                  <a:cubicBezTo>
                    <a:pt x="387" y="1852"/>
                    <a:pt x="390" y="1857"/>
                    <a:pt x="393" y="1864"/>
                  </a:cubicBezTo>
                  <a:cubicBezTo>
                    <a:pt x="395" y="1893"/>
                    <a:pt x="401" y="1904"/>
                    <a:pt x="405" y="1917"/>
                  </a:cubicBezTo>
                  <a:cubicBezTo>
                    <a:pt x="418" y="1937"/>
                    <a:pt x="423" y="1944"/>
                    <a:pt x="418" y="1950"/>
                  </a:cubicBezTo>
                  <a:cubicBezTo>
                    <a:pt x="398" y="1927"/>
                    <a:pt x="390" y="1922"/>
                    <a:pt x="388" y="1912"/>
                  </a:cubicBezTo>
                  <a:cubicBezTo>
                    <a:pt x="371" y="1883"/>
                    <a:pt x="363" y="1883"/>
                    <a:pt x="357" y="1880"/>
                  </a:cubicBezTo>
                  <a:cubicBezTo>
                    <a:pt x="325" y="1849"/>
                    <a:pt x="317" y="1848"/>
                    <a:pt x="315" y="1842"/>
                  </a:cubicBezTo>
                  <a:cubicBezTo>
                    <a:pt x="284" y="1820"/>
                    <a:pt x="288" y="1832"/>
                    <a:pt x="299" y="1829"/>
                  </a:cubicBezTo>
                  <a:cubicBezTo>
                    <a:pt x="296" y="1823"/>
                    <a:pt x="286" y="1823"/>
                    <a:pt x="282" y="1817"/>
                  </a:cubicBezTo>
                  <a:cubicBezTo>
                    <a:pt x="235" y="1800"/>
                    <a:pt x="246" y="1796"/>
                    <a:pt x="252" y="1802"/>
                  </a:cubicBezTo>
                  <a:cubicBezTo>
                    <a:pt x="301" y="1810"/>
                    <a:pt x="324" y="1818"/>
                    <a:pt x="342" y="1829"/>
                  </a:cubicBezTo>
                  <a:cubicBezTo>
                    <a:pt x="332" y="1811"/>
                    <a:pt x="328" y="1807"/>
                    <a:pt x="325" y="1802"/>
                  </a:cubicBezTo>
                  <a:cubicBezTo>
                    <a:pt x="300" y="1767"/>
                    <a:pt x="291" y="1768"/>
                    <a:pt x="292" y="1759"/>
                  </a:cubicBezTo>
                  <a:cubicBezTo>
                    <a:pt x="254" y="1707"/>
                    <a:pt x="246" y="1698"/>
                    <a:pt x="239" y="1688"/>
                  </a:cubicBezTo>
                  <a:cubicBezTo>
                    <a:pt x="214" y="1649"/>
                    <a:pt x="204" y="1642"/>
                    <a:pt x="201" y="1628"/>
                  </a:cubicBezTo>
                  <a:cubicBezTo>
                    <a:pt x="178" y="1567"/>
                    <a:pt x="173" y="1562"/>
                    <a:pt x="168" y="1558"/>
                  </a:cubicBezTo>
                  <a:cubicBezTo>
                    <a:pt x="153" y="1520"/>
                    <a:pt x="151" y="1514"/>
                    <a:pt x="146" y="1512"/>
                  </a:cubicBezTo>
                  <a:cubicBezTo>
                    <a:pt x="133" y="1472"/>
                    <a:pt x="123" y="1469"/>
                    <a:pt x="123" y="1457"/>
                  </a:cubicBezTo>
                  <a:cubicBezTo>
                    <a:pt x="108" y="1419"/>
                    <a:pt x="98" y="1416"/>
                    <a:pt x="100" y="1402"/>
                  </a:cubicBezTo>
                  <a:cubicBezTo>
                    <a:pt x="109" y="1417"/>
                    <a:pt x="115" y="1416"/>
                    <a:pt x="113" y="1424"/>
                  </a:cubicBezTo>
                  <a:cubicBezTo>
                    <a:pt x="141" y="1468"/>
                    <a:pt x="143" y="1471"/>
                    <a:pt x="146" y="1475"/>
                  </a:cubicBezTo>
                  <a:cubicBezTo>
                    <a:pt x="184" y="1527"/>
                    <a:pt x="192" y="1530"/>
                    <a:pt x="196" y="1537"/>
                  </a:cubicBezTo>
                  <a:cubicBezTo>
                    <a:pt x="219" y="1559"/>
                    <a:pt x="223" y="1568"/>
                    <a:pt x="231" y="1573"/>
                  </a:cubicBezTo>
                  <a:cubicBezTo>
                    <a:pt x="246" y="1588"/>
                    <a:pt x="247" y="1590"/>
                    <a:pt x="249" y="1590"/>
                  </a:cubicBezTo>
                  <a:cubicBezTo>
                    <a:pt x="274" y="1624"/>
                    <a:pt x="278" y="1626"/>
                    <a:pt x="282" y="1628"/>
                  </a:cubicBezTo>
                  <a:cubicBezTo>
                    <a:pt x="265" y="1589"/>
                    <a:pt x="257" y="1590"/>
                    <a:pt x="259" y="1580"/>
                  </a:cubicBezTo>
                  <a:cubicBezTo>
                    <a:pt x="203" y="1511"/>
                    <a:pt x="196" y="1509"/>
                    <a:pt x="193" y="1502"/>
                  </a:cubicBezTo>
                  <a:cubicBezTo>
                    <a:pt x="172" y="1477"/>
                    <a:pt x="168" y="1477"/>
                    <a:pt x="168" y="1472"/>
                  </a:cubicBezTo>
                  <a:cubicBezTo>
                    <a:pt x="147" y="1441"/>
                    <a:pt x="145" y="1442"/>
                    <a:pt x="146" y="1439"/>
                  </a:cubicBezTo>
                  <a:cubicBezTo>
                    <a:pt x="127" y="1411"/>
                    <a:pt x="130" y="1404"/>
                    <a:pt x="125" y="1404"/>
                  </a:cubicBezTo>
                  <a:cubicBezTo>
                    <a:pt x="102" y="1363"/>
                    <a:pt x="100" y="1355"/>
                    <a:pt x="95" y="1351"/>
                  </a:cubicBezTo>
                  <a:cubicBezTo>
                    <a:pt x="61" y="1229"/>
                    <a:pt x="62" y="1234"/>
                    <a:pt x="62" y="1241"/>
                  </a:cubicBezTo>
                  <a:cubicBezTo>
                    <a:pt x="80" y="1283"/>
                    <a:pt x="77" y="1293"/>
                    <a:pt x="83" y="1293"/>
                  </a:cubicBezTo>
                  <a:cubicBezTo>
                    <a:pt x="100" y="1336"/>
                    <a:pt x="98" y="1345"/>
                    <a:pt x="105" y="1344"/>
                  </a:cubicBezTo>
                  <a:cubicBezTo>
                    <a:pt x="128" y="1387"/>
                    <a:pt x="129" y="1398"/>
                    <a:pt x="135" y="1404"/>
                  </a:cubicBezTo>
                  <a:cubicBezTo>
                    <a:pt x="148" y="1422"/>
                    <a:pt x="148" y="1425"/>
                    <a:pt x="148" y="1427"/>
                  </a:cubicBezTo>
                  <a:cubicBezTo>
                    <a:pt x="176" y="1460"/>
                    <a:pt x="173" y="1469"/>
                    <a:pt x="178" y="1470"/>
                  </a:cubicBezTo>
                  <a:cubicBezTo>
                    <a:pt x="203" y="1506"/>
                    <a:pt x="213" y="1502"/>
                    <a:pt x="211" y="1510"/>
                  </a:cubicBezTo>
                  <a:cubicBezTo>
                    <a:pt x="240" y="1542"/>
                    <a:pt x="244" y="1544"/>
                    <a:pt x="244" y="1550"/>
                  </a:cubicBezTo>
                  <a:cubicBezTo>
                    <a:pt x="270" y="1548"/>
                    <a:pt x="267" y="1546"/>
                    <a:pt x="264" y="1545"/>
                  </a:cubicBezTo>
                  <a:cubicBezTo>
                    <a:pt x="251" y="1520"/>
                    <a:pt x="247" y="1516"/>
                    <a:pt x="249" y="1507"/>
                  </a:cubicBezTo>
                  <a:cubicBezTo>
                    <a:pt x="229" y="1481"/>
                    <a:pt x="225" y="1479"/>
                    <a:pt x="221" y="1477"/>
                  </a:cubicBezTo>
                  <a:cubicBezTo>
                    <a:pt x="196" y="1426"/>
                    <a:pt x="189" y="1427"/>
                    <a:pt x="188" y="1422"/>
                  </a:cubicBezTo>
                  <a:cubicBezTo>
                    <a:pt x="166" y="1386"/>
                    <a:pt x="161" y="1384"/>
                    <a:pt x="161" y="1379"/>
                  </a:cubicBezTo>
                  <a:cubicBezTo>
                    <a:pt x="153" y="1363"/>
                    <a:pt x="149" y="1362"/>
                    <a:pt x="151" y="1354"/>
                  </a:cubicBezTo>
                  <a:cubicBezTo>
                    <a:pt x="119" y="1295"/>
                    <a:pt x="118" y="1290"/>
                    <a:pt x="113" y="1288"/>
                  </a:cubicBezTo>
                  <a:cubicBezTo>
                    <a:pt x="97" y="1255"/>
                    <a:pt x="100" y="1245"/>
                    <a:pt x="95" y="1243"/>
                  </a:cubicBezTo>
                  <a:cubicBezTo>
                    <a:pt x="70" y="1172"/>
                    <a:pt x="70" y="1159"/>
                    <a:pt x="62" y="1153"/>
                  </a:cubicBezTo>
                  <a:cubicBezTo>
                    <a:pt x="55" y="1121"/>
                    <a:pt x="45" y="1115"/>
                    <a:pt x="52" y="1112"/>
                  </a:cubicBezTo>
                  <a:cubicBezTo>
                    <a:pt x="42" y="1090"/>
                    <a:pt x="43" y="1087"/>
                    <a:pt x="42" y="1085"/>
                  </a:cubicBezTo>
                  <a:cubicBezTo>
                    <a:pt x="59" y="1118"/>
                    <a:pt x="61" y="1122"/>
                    <a:pt x="60" y="1127"/>
                  </a:cubicBezTo>
                  <a:cubicBezTo>
                    <a:pt x="83" y="1168"/>
                    <a:pt x="78" y="1179"/>
                    <a:pt x="85" y="1178"/>
                  </a:cubicBezTo>
                  <a:cubicBezTo>
                    <a:pt x="124" y="1262"/>
                    <a:pt x="134" y="1265"/>
                    <a:pt x="135" y="1276"/>
                  </a:cubicBezTo>
                  <a:cubicBezTo>
                    <a:pt x="156" y="1299"/>
                    <a:pt x="155" y="1305"/>
                    <a:pt x="161" y="1306"/>
                  </a:cubicBezTo>
                  <a:cubicBezTo>
                    <a:pt x="182" y="1344"/>
                    <a:pt x="191" y="1353"/>
                    <a:pt x="196" y="1366"/>
                  </a:cubicBezTo>
                  <a:cubicBezTo>
                    <a:pt x="224" y="1410"/>
                    <a:pt x="227" y="1424"/>
                    <a:pt x="236" y="1434"/>
                  </a:cubicBezTo>
                  <a:close/>
                  <a:moveTo>
                    <a:pt x="176" y="1565"/>
                  </a:moveTo>
                  <a:cubicBezTo>
                    <a:pt x="182" y="1568"/>
                    <a:pt x="180" y="1578"/>
                    <a:pt x="186" y="1580"/>
                  </a:cubicBezTo>
                  <a:cubicBezTo>
                    <a:pt x="184" y="1591"/>
                    <a:pt x="194" y="1591"/>
                    <a:pt x="194" y="1600"/>
                  </a:cubicBezTo>
                  <a:cubicBezTo>
                    <a:pt x="200" y="1612"/>
                    <a:pt x="206" y="1624"/>
                    <a:pt x="214" y="1633"/>
                  </a:cubicBezTo>
                  <a:cubicBezTo>
                    <a:pt x="215" y="1640"/>
                    <a:pt x="219" y="1645"/>
                    <a:pt x="224" y="1648"/>
                  </a:cubicBezTo>
                  <a:cubicBezTo>
                    <a:pt x="223" y="1658"/>
                    <a:pt x="232" y="1658"/>
                    <a:pt x="234" y="1666"/>
                  </a:cubicBezTo>
                  <a:cubicBezTo>
                    <a:pt x="240" y="1679"/>
                    <a:pt x="253" y="1684"/>
                    <a:pt x="257" y="1699"/>
                  </a:cubicBezTo>
                  <a:cubicBezTo>
                    <a:pt x="263" y="1700"/>
                    <a:pt x="262" y="1710"/>
                    <a:pt x="269" y="1711"/>
                  </a:cubicBezTo>
                  <a:cubicBezTo>
                    <a:pt x="268" y="1721"/>
                    <a:pt x="280" y="1719"/>
                    <a:pt x="279" y="1729"/>
                  </a:cubicBezTo>
                  <a:cubicBezTo>
                    <a:pt x="290" y="1736"/>
                    <a:pt x="296" y="1747"/>
                    <a:pt x="304" y="1756"/>
                  </a:cubicBezTo>
                  <a:cubicBezTo>
                    <a:pt x="310" y="1768"/>
                    <a:pt x="321" y="1775"/>
                    <a:pt x="327" y="1787"/>
                  </a:cubicBezTo>
                  <a:cubicBezTo>
                    <a:pt x="332" y="1791"/>
                    <a:pt x="334" y="1798"/>
                    <a:pt x="340" y="1802"/>
                  </a:cubicBezTo>
                  <a:cubicBezTo>
                    <a:pt x="340" y="1806"/>
                    <a:pt x="342" y="1808"/>
                    <a:pt x="345" y="1809"/>
                  </a:cubicBezTo>
                  <a:cubicBezTo>
                    <a:pt x="344" y="1812"/>
                    <a:pt x="352" y="1818"/>
                    <a:pt x="352" y="1812"/>
                  </a:cubicBezTo>
                  <a:cubicBezTo>
                    <a:pt x="345" y="1803"/>
                    <a:pt x="341" y="1791"/>
                    <a:pt x="337" y="1779"/>
                  </a:cubicBezTo>
                  <a:cubicBezTo>
                    <a:pt x="333" y="1767"/>
                    <a:pt x="322" y="1762"/>
                    <a:pt x="319" y="1749"/>
                  </a:cubicBezTo>
                  <a:cubicBezTo>
                    <a:pt x="311" y="1741"/>
                    <a:pt x="309" y="1727"/>
                    <a:pt x="299" y="1721"/>
                  </a:cubicBezTo>
                  <a:cubicBezTo>
                    <a:pt x="294" y="1710"/>
                    <a:pt x="284" y="1703"/>
                    <a:pt x="282" y="1688"/>
                  </a:cubicBezTo>
                  <a:cubicBezTo>
                    <a:pt x="273" y="1689"/>
                    <a:pt x="274" y="1681"/>
                    <a:pt x="269" y="1678"/>
                  </a:cubicBezTo>
                  <a:cubicBezTo>
                    <a:pt x="267" y="1672"/>
                    <a:pt x="260" y="1670"/>
                    <a:pt x="256" y="1666"/>
                  </a:cubicBezTo>
                  <a:cubicBezTo>
                    <a:pt x="257" y="1662"/>
                    <a:pt x="255" y="1660"/>
                    <a:pt x="254" y="1658"/>
                  </a:cubicBezTo>
                  <a:cubicBezTo>
                    <a:pt x="254" y="1654"/>
                    <a:pt x="248" y="1656"/>
                    <a:pt x="249" y="1651"/>
                  </a:cubicBezTo>
                  <a:cubicBezTo>
                    <a:pt x="242" y="1650"/>
                    <a:pt x="245" y="1640"/>
                    <a:pt x="236" y="1641"/>
                  </a:cubicBezTo>
                  <a:cubicBezTo>
                    <a:pt x="236" y="1638"/>
                    <a:pt x="236" y="1635"/>
                    <a:pt x="231" y="1636"/>
                  </a:cubicBezTo>
                  <a:cubicBezTo>
                    <a:pt x="231" y="1631"/>
                    <a:pt x="229" y="1629"/>
                    <a:pt x="226" y="1628"/>
                  </a:cubicBezTo>
                  <a:cubicBezTo>
                    <a:pt x="223" y="1623"/>
                    <a:pt x="218" y="1620"/>
                    <a:pt x="216" y="1613"/>
                  </a:cubicBezTo>
                  <a:cubicBezTo>
                    <a:pt x="209" y="1604"/>
                    <a:pt x="202" y="1595"/>
                    <a:pt x="196" y="1585"/>
                  </a:cubicBezTo>
                  <a:cubicBezTo>
                    <a:pt x="189" y="1576"/>
                    <a:pt x="185" y="1565"/>
                    <a:pt x="176" y="1558"/>
                  </a:cubicBezTo>
                  <a:cubicBezTo>
                    <a:pt x="176" y="1560"/>
                    <a:pt x="176" y="1563"/>
                    <a:pt x="176" y="1565"/>
                  </a:cubicBezTo>
                  <a:close/>
                  <a:moveTo>
                    <a:pt x="301" y="820"/>
                  </a:moveTo>
                  <a:cubicBezTo>
                    <a:pt x="302" y="810"/>
                    <a:pt x="310" y="806"/>
                    <a:pt x="311" y="795"/>
                  </a:cubicBezTo>
                  <a:cubicBezTo>
                    <a:pt x="358" y="743"/>
                    <a:pt x="361" y="735"/>
                    <a:pt x="366" y="730"/>
                  </a:cubicBezTo>
                  <a:cubicBezTo>
                    <a:pt x="397" y="702"/>
                    <a:pt x="399" y="697"/>
                    <a:pt x="402" y="694"/>
                  </a:cubicBezTo>
                  <a:cubicBezTo>
                    <a:pt x="437" y="662"/>
                    <a:pt x="439" y="659"/>
                    <a:pt x="442" y="657"/>
                  </a:cubicBezTo>
                  <a:cubicBezTo>
                    <a:pt x="480" y="626"/>
                    <a:pt x="475" y="615"/>
                    <a:pt x="485" y="619"/>
                  </a:cubicBezTo>
                  <a:cubicBezTo>
                    <a:pt x="521" y="575"/>
                    <a:pt x="530" y="573"/>
                    <a:pt x="535" y="566"/>
                  </a:cubicBezTo>
                  <a:cubicBezTo>
                    <a:pt x="554" y="538"/>
                    <a:pt x="566" y="538"/>
                    <a:pt x="568" y="528"/>
                  </a:cubicBezTo>
                  <a:cubicBezTo>
                    <a:pt x="581" y="513"/>
                    <a:pt x="584" y="512"/>
                    <a:pt x="583" y="508"/>
                  </a:cubicBezTo>
                  <a:cubicBezTo>
                    <a:pt x="609" y="476"/>
                    <a:pt x="605" y="465"/>
                    <a:pt x="613" y="468"/>
                  </a:cubicBezTo>
                  <a:cubicBezTo>
                    <a:pt x="604" y="479"/>
                    <a:pt x="593" y="475"/>
                    <a:pt x="595" y="483"/>
                  </a:cubicBezTo>
                  <a:cubicBezTo>
                    <a:pt x="573" y="503"/>
                    <a:pt x="570" y="506"/>
                    <a:pt x="568" y="510"/>
                  </a:cubicBezTo>
                  <a:cubicBezTo>
                    <a:pt x="482" y="577"/>
                    <a:pt x="482" y="583"/>
                    <a:pt x="477" y="584"/>
                  </a:cubicBezTo>
                  <a:cubicBezTo>
                    <a:pt x="464" y="596"/>
                    <a:pt x="458" y="596"/>
                    <a:pt x="457" y="601"/>
                  </a:cubicBezTo>
                  <a:cubicBezTo>
                    <a:pt x="421" y="633"/>
                    <a:pt x="418" y="642"/>
                    <a:pt x="412" y="649"/>
                  </a:cubicBezTo>
                  <a:cubicBezTo>
                    <a:pt x="371" y="689"/>
                    <a:pt x="369" y="694"/>
                    <a:pt x="366" y="697"/>
                  </a:cubicBezTo>
                  <a:cubicBezTo>
                    <a:pt x="338" y="737"/>
                    <a:pt x="331" y="742"/>
                    <a:pt x="326" y="750"/>
                  </a:cubicBezTo>
                  <a:cubicBezTo>
                    <a:pt x="309" y="785"/>
                    <a:pt x="297" y="788"/>
                    <a:pt x="296" y="803"/>
                  </a:cubicBezTo>
                  <a:cubicBezTo>
                    <a:pt x="266" y="851"/>
                    <a:pt x="266" y="857"/>
                    <a:pt x="266" y="863"/>
                  </a:cubicBezTo>
                  <a:close/>
                  <a:moveTo>
                    <a:pt x="318" y="526"/>
                  </a:moveTo>
                  <a:cubicBezTo>
                    <a:pt x="319" y="522"/>
                    <a:pt x="318" y="516"/>
                    <a:pt x="316" y="521"/>
                  </a:cubicBezTo>
                  <a:cubicBezTo>
                    <a:pt x="316" y="524"/>
                    <a:pt x="317" y="530"/>
                    <a:pt x="318" y="526"/>
                  </a:cubicBezTo>
                  <a:close/>
                  <a:moveTo>
                    <a:pt x="321" y="662"/>
                  </a:moveTo>
                  <a:cubicBezTo>
                    <a:pt x="322" y="667"/>
                    <a:pt x="309" y="673"/>
                    <a:pt x="316" y="677"/>
                  </a:cubicBezTo>
                  <a:cubicBezTo>
                    <a:pt x="320" y="673"/>
                    <a:pt x="322" y="665"/>
                    <a:pt x="326" y="662"/>
                  </a:cubicBezTo>
                  <a:cubicBezTo>
                    <a:pt x="326" y="656"/>
                    <a:pt x="338" y="651"/>
                    <a:pt x="331" y="647"/>
                  </a:cubicBezTo>
                  <a:cubicBezTo>
                    <a:pt x="328" y="652"/>
                    <a:pt x="325" y="658"/>
                    <a:pt x="321" y="662"/>
                  </a:cubicBezTo>
                  <a:close/>
                  <a:moveTo>
                    <a:pt x="276" y="745"/>
                  </a:moveTo>
                  <a:cubicBezTo>
                    <a:pt x="274" y="736"/>
                    <a:pt x="283" y="730"/>
                    <a:pt x="273" y="727"/>
                  </a:cubicBezTo>
                  <a:cubicBezTo>
                    <a:pt x="275" y="732"/>
                    <a:pt x="270" y="744"/>
                    <a:pt x="276" y="745"/>
                  </a:cubicBezTo>
                  <a:close/>
                  <a:moveTo>
                    <a:pt x="276" y="793"/>
                  </a:moveTo>
                  <a:cubicBezTo>
                    <a:pt x="277" y="785"/>
                    <a:pt x="285" y="771"/>
                    <a:pt x="278" y="765"/>
                  </a:cubicBezTo>
                  <a:cubicBezTo>
                    <a:pt x="281" y="776"/>
                    <a:pt x="270" y="787"/>
                    <a:pt x="276" y="793"/>
                  </a:cubicBezTo>
                  <a:close/>
                  <a:moveTo>
                    <a:pt x="271" y="830"/>
                  </a:moveTo>
                  <a:cubicBezTo>
                    <a:pt x="268" y="819"/>
                    <a:pt x="285" y="812"/>
                    <a:pt x="273" y="808"/>
                  </a:cubicBezTo>
                  <a:cubicBezTo>
                    <a:pt x="277" y="818"/>
                    <a:pt x="262" y="823"/>
                    <a:pt x="271" y="830"/>
                  </a:cubicBezTo>
                  <a:close/>
                  <a:moveTo>
                    <a:pt x="70" y="883"/>
                  </a:moveTo>
                  <a:cubicBezTo>
                    <a:pt x="75" y="887"/>
                    <a:pt x="73" y="896"/>
                    <a:pt x="77" y="901"/>
                  </a:cubicBezTo>
                  <a:cubicBezTo>
                    <a:pt x="117" y="1000"/>
                    <a:pt x="122" y="1004"/>
                    <a:pt x="123" y="1012"/>
                  </a:cubicBezTo>
                  <a:cubicBezTo>
                    <a:pt x="141" y="1040"/>
                    <a:pt x="140" y="1043"/>
                    <a:pt x="140" y="1044"/>
                  </a:cubicBezTo>
                  <a:cubicBezTo>
                    <a:pt x="173" y="1100"/>
                    <a:pt x="181" y="1101"/>
                    <a:pt x="181" y="1110"/>
                  </a:cubicBezTo>
                  <a:cubicBezTo>
                    <a:pt x="212" y="1160"/>
                    <a:pt x="210" y="1167"/>
                    <a:pt x="213" y="1168"/>
                  </a:cubicBezTo>
                  <a:cubicBezTo>
                    <a:pt x="227" y="1183"/>
                    <a:pt x="222" y="1175"/>
                    <a:pt x="218" y="1168"/>
                  </a:cubicBezTo>
                  <a:cubicBezTo>
                    <a:pt x="214" y="1136"/>
                    <a:pt x="209" y="1137"/>
                    <a:pt x="211" y="1130"/>
                  </a:cubicBezTo>
                  <a:cubicBezTo>
                    <a:pt x="190" y="1087"/>
                    <a:pt x="191" y="1077"/>
                    <a:pt x="186" y="1072"/>
                  </a:cubicBezTo>
                  <a:cubicBezTo>
                    <a:pt x="164" y="1046"/>
                    <a:pt x="172" y="1032"/>
                    <a:pt x="165" y="1034"/>
                  </a:cubicBezTo>
                  <a:cubicBezTo>
                    <a:pt x="130" y="971"/>
                    <a:pt x="123" y="968"/>
                    <a:pt x="123" y="959"/>
                  </a:cubicBezTo>
                  <a:cubicBezTo>
                    <a:pt x="98" y="914"/>
                    <a:pt x="92" y="910"/>
                    <a:pt x="90" y="903"/>
                  </a:cubicBezTo>
                  <a:cubicBezTo>
                    <a:pt x="61" y="859"/>
                    <a:pt x="68" y="868"/>
                    <a:pt x="70" y="883"/>
                  </a:cubicBezTo>
                  <a:close/>
                  <a:moveTo>
                    <a:pt x="266" y="976"/>
                  </a:moveTo>
                  <a:cubicBezTo>
                    <a:pt x="265" y="972"/>
                    <a:pt x="269" y="971"/>
                    <a:pt x="269" y="966"/>
                  </a:cubicBezTo>
                  <a:cubicBezTo>
                    <a:pt x="272" y="966"/>
                    <a:pt x="270" y="959"/>
                    <a:pt x="269" y="964"/>
                  </a:cubicBezTo>
                  <a:cubicBezTo>
                    <a:pt x="266" y="966"/>
                    <a:pt x="260" y="982"/>
                    <a:pt x="266" y="976"/>
                  </a:cubicBezTo>
                  <a:close/>
                  <a:moveTo>
                    <a:pt x="246" y="996"/>
                  </a:moveTo>
                  <a:cubicBezTo>
                    <a:pt x="243" y="988"/>
                    <a:pt x="256" y="983"/>
                    <a:pt x="248" y="979"/>
                  </a:cubicBezTo>
                  <a:cubicBezTo>
                    <a:pt x="246" y="981"/>
                    <a:pt x="239" y="993"/>
                    <a:pt x="246" y="996"/>
                  </a:cubicBezTo>
                  <a:close/>
                  <a:moveTo>
                    <a:pt x="62" y="1039"/>
                  </a:moveTo>
                  <a:cubicBezTo>
                    <a:pt x="61" y="1036"/>
                    <a:pt x="60" y="1034"/>
                    <a:pt x="57" y="1032"/>
                  </a:cubicBezTo>
                  <a:cubicBezTo>
                    <a:pt x="57" y="1035"/>
                    <a:pt x="61" y="1046"/>
                    <a:pt x="62" y="1039"/>
                  </a:cubicBezTo>
                  <a:close/>
                  <a:moveTo>
                    <a:pt x="77" y="1095"/>
                  </a:moveTo>
                  <a:cubicBezTo>
                    <a:pt x="82" y="1101"/>
                    <a:pt x="83" y="1111"/>
                    <a:pt x="87" y="1117"/>
                  </a:cubicBezTo>
                  <a:cubicBezTo>
                    <a:pt x="124" y="1184"/>
                    <a:pt x="126" y="1187"/>
                    <a:pt x="128" y="1190"/>
                  </a:cubicBezTo>
                  <a:cubicBezTo>
                    <a:pt x="146" y="1213"/>
                    <a:pt x="141" y="1224"/>
                    <a:pt x="145" y="1225"/>
                  </a:cubicBezTo>
                  <a:cubicBezTo>
                    <a:pt x="170" y="1271"/>
                    <a:pt x="171" y="1275"/>
                    <a:pt x="176" y="1276"/>
                  </a:cubicBezTo>
                  <a:cubicBezTo>
                    <a:pt x="198" y="1315"/>
                    <a:pt x="204" y="1320"/>
                    <a:pt x="206" y="1329"/>
                  </a:cubicBezTo>
                  <a:cubicBezTo>
                    <a:pt x="220" y="1358"/>
                    <a:pt x="231" y="1358"/>
                    <a:pt x="229" y="1371"/>
                  </a:cubicBezTo>
                  <a:cubicBezTo>
                    <a:pt x="241" y="1386"/>
                    <a:pt x="240" y="1376"/>
                    <a:pt x="239" y="1366"/>
                  </a:cubicBezTo>
                  <a:cubicBezTo>
                    <a:pt x="220" y="1308"/>
                    <a:pt x="214" y="1302"/>
                    <a:pt x="213" y="1291"/>
                  </a:cubicBezTo>
                  <a:cubicBezTo>
                    <a:pt x="199" y="1268"/>
                    <a:pt x="202" y="1260"/>
                    <a:pt x="198" y="1258"/>
                  </a:cubicBezTo>
                  <a:cubicBezTo>
                    <a:pt x="180" y="1215"/>
                    <a:pt x="168" y="1215"/>
                    <a:pt x="168" y="1203"/>
                  </a:cubicBezTo>
                  <a:cubicBezTo>
                    <a:pt x="145" y="1172"/>
                    <a:pt x="150" y="1162"/>
                    <a:pt x="143" y="1163"/>
                  </a:cubicBezTo>
                  <a:cubicBezTo>
                    <a:pt x="113" y="1114"/>
                    <a:pt x="107" y="1108"/>
                    <a:pt x="105" y="1100"/>
                  </a:cubicBezTo>
                  <a:cubicBezTo>
                    <a:pt x="89" y="1081"/>
                    <a:pt x="86" y="1078"/>
                    <a:pt x="85" y="1075"/>
                  </a:cubicBezTo>
                  <a:cubicBezTo>
                    <a:pt x="71" y="1059"/>
                    <a:pt x="73" y="1055"/>
                    <a:pt x="70" y="1054"/>
                  </a:cubicBezTo>
                  <a:close/>
                  <a:moveTo>
                    <a:pt x="332" y="1623"/>
                  </a:moveTo>
                  <a:cubicBezTo>
                    <a:pt x="339" y="1624"/>
                    <a:pt x="330" y="1609"/>
                    <a:pt x="337" y="1610"/>
                  </a:cubicBezTo>
                  <a:cubicBezTo>
                    <a:pt x="359" y="1560"/>
                    <a:pt x="356" y="1544"/>
                    <a:pt x="365" y="1540"/>
                  </a:cubicBezTo>
                  <a:cubicBezTo>
                    <a:pt x="401" y="1455"/>
                    <a:pt x="401" y="1449"/>
                    <a:pt x="402" y="1444"/>
                  </a:cubicBezTo>
                  <a:cubicBezTo>
                    <a:pt x="418" y="1396"/>
                    <a:pt x="424" y="1396"/>
                    <a:pt x="425" y="1391"/>
                  </a:cubicBezTo>
                  <a:cubicBezTo>
                    <a:pt x="450" y="1344"/>
                    <a:pt x="454" y="1335"/>
                    <a:pt x="458" y="1326"/>
                  </a:cubicBezTo>
                  <a:cubicBezTo>
                    <a:pt x="490" y="1276"/>
                    <a:pt x="490" y="1269"/>
                    <a:pt x="493" y="1265"/>
                  </a:cubicBezTo>
                  <a:cubicBezTo>
                    <a:pt x="508" y="1240"/>
                    <a:pt x="511" y="1239"/>
                    <a:pt x="513" y="1238"/>
                  </a:cubicBezTo>
                  <a:cubicBezTo>
                    <a:pt x="521" y="1225"/>
                    <a:pt x="520" y="1221"/>
                    <a:pt x="523" y="1220"/>
                  </a:cubicBezTo>
                  <a:cubicBezTo>
                    <a:pt x="527" y="1215"/>
                    <a:pt x="518" y="1212"/>
                    <a:pt x="520" y="1220"/>
                  </a:cubicBezTo>
                  <a:cubicBezTo>
                    <a:pt x="481" y="1266"/>
                    <a:pt x="469" y="1280"/>
                    <a:pt x="460" y="1296"/>
                  </a:cubicBezTo>
                  <a:cubicBezTo>
                    <a:pt x="412" y="1376"/>
                    <a:pt x="407" y="1384"/>
                    <a:pt x="405" y="1394"/>
                  </a:cubicBezTo>
                  <a:cubicBezTo>
                    <a:pt x="376" y="1447"/>
                    <a:pt x="378" y="1450"/>
                    <a:pt x="377" y="1452"/>
                  </a:cubicBezTo>
                  <a:cubicBezTo>
                    <a:pt x="371" y="1467"/>
                    <a:pt x="366" y="1465"/>
                    <a:pt x="367" y="1472"/>
                  </a:cubicBezTo>
                  <a:cubicBezTo>
                    <a:pt x="344" y="1511"/>
                    <a:pt x="348" y="1521"/>
                    <a:pt x="342" y="1522"/>
                  </a:cubicBezTo>
                  <a:cubicBezTo>
                    <a:pt x="323" y="1591"/>
                    <a:pt x="318" y="1593"/>
                    <a:pt x="317" y="1598"/>
                  </a:cubicBezTo>
                  <a:cubicBezTo>
                    <a:pt x="309" y="1646"/>
                    <a:pt x="309" y="1656"/>
                    <a:pt x="309" y="1666"/>
                  </a:cubicBezTo>
                  <a:close/>
                  <a:moveTo>
                    <a:pt x="115" y="1273"/>
                  </a:moveTo>
                  <a:cubicBezTo>
                    <a:pt x="122" y="1281"/>
                    <a:pt x="126" y="1292"/>
                    <a:pt x="130" y="1301"/>
                  </a:cubicBezTo>
                  <a:cubicBezTo>
                    <a:pt x="136" y="1302"/>
                    <a:pt x="130" y="1315"/>
                    <a:pt x="138" y="1314"/>
                  </a:cubicBezTo>
                  <a:cubicBezTo>
                    <a:pt x="137" y="1322"/>
                    <a:pt x="142" y="1324"/>
                    <a:pt x="145" y="1329"/>
                  </a:cubicBezTo>
                  <a:cubicBezTo>
                    <a:pt x="152" y="1351"/>
                    <a:pt x="166" y="1365"/>
                    <a:pt x="176" y="1384"/>
                  </a:cubicBezTo>
                  <a:cubicBezTo>
                    <a:pt x="182" y="1392"/>
                    <a:pt x="186" y="1402"/>
                    <a:pt x="193" y="1409"/>
                  </a:cubicBezTo>
                  <a:cubicBezTo>
                    <a:pt x="198" y="1412"/>
                    <a:pt x="198" y="1418"/>
                    <a:pt x="201" y="1422"/>
                  </a:cubicBezTo>
                  <a:cubicBezTo>
                    <a:pt x="204" y="1426"/>
                    <a:pt x="207" y="1431"/>
                    <a:pt x="211" y="1434"/>
                  </a:cubicBezTo>
                  <a:cubicBezTo>
                    <a:pt x="214" y="1446"/>
                    <a:pt x="223" y="1451"/>
                    <a:pt x="226" y="1462"/>
                  </a:cubicBezTo>
                  <a:cubicBezTo>
                    <a:pt x="229" y="1467"/>
                    <a:pt x="233" y="1470"/>
                    <a:pt x="236" y="1475"/>
                  </a:cubicBezTo>
                  <a:cubicBezTo>
                    <a:pt x="241" y="1475"/>
                    <a:pt x="241" y="1491"/>
                    <a:pt x="246" y="1482"/>
                  </a:cubicBezTo>
                  <a:cubicBezTo>
                    <a:pt x="241" y="1479"/>
                    <a:pt x="241" y="1471"/>
                    <a:pt x="239" y="1464"/>
                  </a:cubicBezTo>
                  <a:cubicBezTo>
                    <a:pt x="234" y="1460"/>
                    <a:pt x="231" y="1455"/>
                    <a:pt x="229" y="1449"/>
                  </a:cubicBezTo>
                  <a:cubicBezTo>
                    <a:pt x="229" y="1447"/>
                    <a:pt x="229" y="1444"/>
                    <a:pt x="229" y="1442"/>
                  </a:cubicBezTo>
                  <a:cubicBezTo>
                    <a:pt x="221" y="1436"/>
                    <a:pt x="220" y="1425"/>
                    <a:pt x="214" y="1419"/>
                  </a:cubicBezTo>
                  <a:cubicBezTo>
                    <a:pt x="216" y="1411"/>
                    <a:pt x="210" y="1411"/>
                    <a:pt x="208" y="1407"/>
                  </a:cubicBezTo>
                  <a:cubicBezTo>
                    <a:pt x="205" y="1404"/>
                    <a:pt x="205" y="1397"/>
                    <a:pt x="201" y="1394"/>
                  </a:cubicBezTo>
                  <a:cubicBezTo>
                    <a:pt x="197" y="1385"/>
                    <a:pt x="194" y="1376"/>
                    <a:pt x="186" y="1371"/>
                  </a:cubicBezTo>
                  <a:cubicBezTo>
                    <a:pt x="182" y="1362"/>
                    <a:pt x="179" y="1352"/>
                    <a:pt x="171" y="1346"/>
                  </a:cubicBezTo>
                  <a:cubicBezTo>
                    <a:pt x="166" y="1338"/>
                    <a:pt x="163" y="1329"/>
                    <a:pt x="156" y="1324"/>
                  </a:cubicBezTo>
                  <a:cubicBezTo>
                    <a:pt x="157" y="1316"/>
                    <a:pt x="149" y="1319"/>
                    <a:pt x="151" y="1311"/>
                  </a:cubicBezTo>
                  <a:cubicBezTo>
                    <a:pt x="147" y="1311"/>
                    <a:pt x="145" y="1310"/>
                    <a:pt x="145" y="1306"/>
                  </a:cubicBezTo>
                  <a:cubicBezTo>
                    <a:pt x="145" y="1303"/>
                    <a:pt x="141" y="1304"/>
                    <a:pt x="140" y="1301"/>
                  </a:cubicBezTo>
                  <a:cubicBezTo>
                    <a:pt x="139" y="1290"/>
                    <a:pt x="129" y="1287"/>
                    <a:pt x="128" y="1276"/>
                  </a:cubicBezTo>
                  <a:cubicBezTo>
                    <a:pt x="119" y="1278"/>
                    <a:pt x="126" y="1265"/>
                    <a:pt x="118" y="1266"/>
                  </a:cubicBezTo>
                  <a:cubicBezTo>
                    <a:pt x="118" y="1262"/>
                    <a:pt x="117" y="1260"/>
                    <a:pt x="115" y="1258"/>
                  </a:cubicBezTo>
                  <a:cubicBezTo>
                    <a:pt x="112" y="1258"/>
                    <a:pt x="111" y="1255"/>
                    <a:pt x="110" y="1258"/>
                  </a:cubicBezTo>
                  <a:cubicBezTo>
                    <a:pt x="114" y="1261"/>
                    <a:pt x="115" y="1267"/>
                    <a:pt x="115" y="1273"/>
                  </a:cubicBezTo>
                  <a:close/>
                  <a:moveTo>
                    <a:pt x="427" y="1331"/>
                  </a:moveTo>
                  <a:cubicBezTo>
                    <a:pt x="427" y="1327"/>
                    <a:pt x="436" y="1326"/>
                    <a:pt x="430" y="1323"/>
                  </a:cubicBezTo>
                  <a:cubicBezTo>
                    <a:pt x="422" y="1329"/>
                    <a:pt x="427" y="1338"/>
                    <a:pt x="427" y="1331"/>
                  </a:cubicBezTo>
                  <a:close/>
                  <a:moveTo>
                    <a:pt x="402" y="1371"/>
                  </a:moveTo>
                  <a:cubicBezTo>
                    <a:pt x="394" y="1377"/>
                    <a:pt x="392" y="1390"/>
                    <a:pt x="385" y="1396"/>
                  </a:cubicBezTo>
                  <a:cubicBezTo>
                    <a:pt x="374" y="1414"/>
                    <a:pt x="363" y="1432"/>
                    <a:pt x="357" y="1454"/>
                  </a:cubicBezTo>
                  <a:cubicBezTo>
                    <a:pt x="353" y="1459"/>
                    <a:pt x="347" y="1461"/>
                    <a:pt x="347" y="1469"/>
                  </a:cubicBezTo>
                  <a:cubicBezTo>
                    <a:pt x="342" y="1473"/>
                    <a:pt x="341" y="1480"/>
                    <a:pt x="337" y="1485"/>
                  </a:cubicBezTo>
                  <a:cubicBezTo>
                    <a:pt x="333" y="1498"/>
                    <a:pt x="325" y="1508"/>
                    <a:pt x="322" y="1522"/>
                  </a:cubicBezTo>
                  <a:cubicBezTo>
                    <a:pt x="321" y="1526"/>
                    <a:pt x="319" y="1527"/>
                    <a:pt x="322" y="1530"/>
                  </a:cubicBezTo>
                  <a:cubicBezTo>
                    <a:pt x="319" y="1531"/>
                    <a:pt x="317" y="1533"/>
                    <a:pt x="317" y="1537"/>
                  </a:cubicBezTo>
                  <a:cubicBezTo>
                    <a:pt x="313" y="1542"/>
                    <a:pt x="314" y="1551"/>
                    <a:pt x="309" y="1555"/>
                  </a:cubicBezTo>
                  <a:cubicBezTo>
                    <a:pt x="307" y="1561"/>
                    <a:pt x="308" y="1570"/>
                    <a:pt x="304" y="1575"/>
                  </a:cubicBezTo>
                  <a:cubicBezTo>
                    <a:pt x="303" y="1580"/>
                    <a:pt x="298" y="1594"/>
                    <a:pt x="304" y="1598"/>
                  </a:cubicBezTo>
                  <a:cubicBezTo>
                    <a:pt x="320" y="1574"/>
                    <a:pt x="321" y="1536"/>
                    <a:pt x="337" y="1512"/>
                  </a:cubicBezTo>
                  <a:cubicBezTo>
                    <a:pt x="341" y="1497"/>
                    <a:pt x="349" y="1486"/>
                    <a:pt x="354" y="1472"/>
                  </a:cubicBezTo>
                  <a:cubicBezTo>
                    <a:pt x="359" y="1472"/>
                    <a:pt x="356" y="1463"/>
                    <a:pt x="359" y="1462"/>
                  </a:cubicBezTo>
                  <a:cubicBezTo>
                    <a:pt x="361" y="1458"/>
                    <a:pt x="363" y="1456"/>
                    <a:pt x="365" y="1452"/>
                  </a:cubicBezTo>
                  <a:cubicBezTo>
                    <a:pt x="369" y="1446"/>
                    <a:pt x="371" y="1438"/>
                    <a:pt x="372" y="1429"/>
                  </a:cubicBezTo>
                  <a:cubicBezTo>
                    <a:pt x="377" y="1429"/>
                    <a:pt x="374" y="1421"/>
                    <a:pt x="380" y="1422"/>
                  </a:cubicBezTo>
                  <a:cubicBezTo>
                    <a:pt x="381" y="1417"/>
                    <a:pt x="381" y="1411"/>
                    <a:pt x="385" y="1409"/>
                  </a:cubicBezTo>
                  <a:cubicBezTo>
                    <a:pt x="388" y="1401"/>
                    <a:pt x="392" y="1393"/>
                    <a:pt x="395" y="1384"/>
                  </a:cubicBezTo>
                  <a:cubicBezTo>
                    <a:pt x="401" y="1379"/>
                    <a:pt x="404" y="1371"/>
                    <a:pt x="407" y="1364"/>
                  </a:cubicBezTo>
                  <a:cubicBezTo>
                    <a:pt x="411" y="1361"/>
                    <a:pt x="412" y="1357"/>
                    <a:pt x="415" y="1354"/>
                  </a:cubicBezTo>
                  <a:cubicBezTo>
                    <a:pt x="414" y="1350"/>
                    <a:pt x="423" y="1344"/>
                    <a:pt x="417" y="1344"/>
                  </a:cubicBezTo>
                  <a:cubicBezTo>
                    <a:pt x="414" y="1355"/>
                    <a:pt x="403" y="1358"/>
                    <a:pt x="402" y="1371"/>
                  </a:cubicBezTo>
                  <a:close/>
                  <a:moveTo>
                    <a:pt x="483" y="1406"/>
                  </a:moveTo>
                  <a:cubicBezTo>
                    <a:pt x="475" y="1408"/>
                    <a:pt x="479" y="1423"/>
                    <a:pt x="470" y="1424"/>
                  </a:cubicBezTo>
                  <a:cubicBezTo>
                    <a:pt x="466" y="1429"/>
                    <a:pt x="467" y="1440"/>
                    <a:pt x="460" y="1442"/>
                  </a:cubicBezTo>
                  <a:cubicBezTo>
                    <a:pt x="460" y="1452"/>
                    <a:pt x="454" y="1456"/>
                    <a:pt x="450" y="1462"/>
                  </a:cubicBezTo>
                  <a:cubicBezTo>
                    <a:pt x="449" y="1483"/>
                    <a:pt x="435" y="1492"/>
                    <a:pt x="433" y="1512"/>
                  </a:cubicBezTo>
                  <a:cubicBezTo>
                    <a:pt x="425" y="1516"/>
                    <a:pt x="426" y="1527"/>
                    <a:pt x="422" y="1535"/>
                  </a:cubicBezTo>
                  <a:cubicBezTo>
                    <a:pt x="425" y="1543"/>
                    <a:pt x="419" y="1543"/>
                    <a:pt x="417" y="1547"/>
                  </a:cubicBezTo>
                  <a:cubicBezTo>
                    <a:pt x="425" y="1550"/>
                    <a:pt x="412" y="1551"/>
                    <a:pt x="415" y="1557"/>
                  </a:cubicBezTo>
                  <a:cubicBezTo>
                    <a:pt x="410" y="1558"/>
                    <a:pt x="413" y="1566"/>
                    <a:pt x="410" y="1568"/>
                  </a:cubicBezTo>
                  <a:cubicBezTo>
                    <a:pt x="412" y="1575"/>
                    <a:pt x="403" y="1572"/>
                    <a:pt x="405" y="1580"/>
                  </a:cubicBezTo>
                  <a:cubicBezTo>
                    <a:pt x="402" y="1583"/>
                    <a:pt x="402" y="1589"/>
                    <a:pt x="400" y="1593"/>
                  </a:cubicBezTo>
                  <a:cubicBezTo>
                    <a:pt x="398" y="1597"/>
                    <a:pt x="399" y="1603"/>
                    <a:pt x="395" y="1605"/>
                  </a:cubicBezTo>
                  <a:cubicBezTo>
                    <a:pt x="395" y="1616"/>
                    <a:pt x="389" y="1621"/>
                    <a:pt x="387" y="1630"/>
                  </a:cubicBezTo>
                  <a:cubicBezTo>
                    <a:pt x="386" y="1635"/>
                    <a:pt x="386" y="1641"/>
                    <a:pt x="382" y="1643"/>
                  </a:cubicBezTo>
                  <a:cubicBezTo>
                    <a:pt x="384" y="1648"/>
                    <a:pt x="375" y="1654"/>
                    <a:pt x="382" y="1656"/>
                  </a:cubicBezTo>
                  <a:cubicBezTo>
                    <a:pt x="386" y="1646"/>
                    <a:pt x="390" y="1637"/>
                    <a:pt x="395" y="1628"/>
                  </a:cubicBezTo>
                  <a:cubicBezTo>
                    <a:pt x="397" y="1623"/>
                    <a:pt x="401" y="1621"/>
                    <a:pt x="402" y="1615"/>
                  </a:cubicBezTo>
                  <a:cubicBezTo>
                    <a:pt x="402" y="1608"/>
                    <a:pt x="410" y="1608"/>
                    <a:pt x="407" y="1598"/>
                  </a:cubicBezTo>
                  <a:cubicBezTo>
                    <a:pt x="417" y="1594"/>
                    <a:pt x="412" y="1576"/>
                    <a:pt x="422" y="1573"/>
                  </a:cubicBezTo>
                  <a:cubicBezTo>
                    <a:pt x="425" y="1568"/>
                    <a:pt x="422" y="1559"/>
                    <a:pt x="430" y="1560"/>
                  </a:cubicBezTo>
                  <a:cubicBezTo>
                    <a:pt x="430" y="1552"/>
                    <a:pt x="430" y="1545"/>
                    <a:pt x="438" y="1545"/>
                  </a:cubicBezTo>
                  <a:cubicBezTo>
                    <a:pt x="436" y="1537"/>
                    <a:pt x="439" y="1533"/>
                    <a:pt x="440" y="1527"/>
                  </a:cubicBezTo>
                  <a:cubicBezTo>
                    <a:pt x="446" y="1526"/>
                    <a:pt x="443" y="1516"/>
                    <a:pt x="448" y="1515"/>
                  </a:cubicBezTo>
                  <a:cubicBezTo>
                    <a:pt x="450" y="1503"/>
                    <a:pt x="457" y="1495"/>
                    <a:pt x="460" y="1484"/>
                  </a:cubicBezTo>
                  <a:cubicBezTo>
                    <a:pt x="465" y="1483"/>
                    <a:pt x="462" y="1473"/>
                    <a:pt x="468" y="1472"/>
                  </a:cubicBezTo>
                  <a:cubicBezTo>
                    <a:pt x="469" y="1465"/>
                    <a:pt x="471" y="1460"/>
                    <a:pt x="475" y="1457"/>
                  </a:cubicBezTo>
                  <a:cubicBezTo>
                    <a:pt x="478" y="1446"/>
                    <a:pt x="485" y="1438"/>
                    <a:pt x="488" y="1427"/>
                  </a:cubicBezTo>
                  <a:cubicBezTo>
                    <a:pt x="492" y="1421"/>
                    <a:pt x="490" y="1410"/>
                    <a:pt x="493" y="1404"/>
                  </a:cubicBezTo>
                  <a:cubicBezTo>
                    <a:pt x="491" y="1399"/>
                    <a:pt x="496" y="1387"/>
                    <a:pt x="490" y="1386"/>
                  </a:cubicBezTo>
                  <a:cubicBezTo>
                    <a:pt x="490" y="1395"/>
                    <a:pt x="483" y="1398"/>
                    <a:pt x="483" y="1406"/>
                  </a:cubicBezTo>
                  <a:close/>
                  <a:moveTo>
                    <a:pt x="415" y="1444"/>
                  </a:moveTo>
                  <a:cubicBezTo>
                    <a:pt x="417" y="1454"/>
                    <a:pt x="421" y="1430"/>
                    <a:pt x="417" y="1439"/>
                  </a:cubicBezTo>
                  <a:cubicBezTo>
                    <a:pt x="417" y="1441"/>
                    <a:pt x="414" y="1440"/>
                    <a:pt x="415" y="1444"/>
                  </a:cubicBezTo>
                  <a:close/>
                  <a:moveTo>
                    <a:pt x="402" y="1477"/>
                  </a:moveTo>
                  <a:cubicBezTo>
                    <a:pt x="397" y="1479"/>
                    <a:pt x="396" y="1484"/>
                    <a:pt x="395" y="1490"/>
                  </a:cubicBezTo>
                  <a:cubicBezTo>
                    <a:pt x="400" y="1488"/>
                    <a:pt x="398" y="1478"/>
                    <a:pt x="405" y="1477"/>
                  </a:cubicBezTo>
                  <a:cubicBezTo>
                    <a:pt x="403" y="1470"/>
                    <a:pt x="408" y="1470"/>
                    <a:pt x="407" y="1464"/>
                  </a:cubicBezTo>
                  <a:cubicBezTo>
                    <a:pt x="409" y="1464"/>
                    <a:pt x="410" y="1462"/>
                    <a:pt x="410" y="1459"/>
                  </a:cubicBezTo>
                  <a:cubicBezTo>
                    <a:pt x="410" y="1456"/>
                    <a:pt x="413" y="1455"/>
                    <a:pt x="410" y="1454"/>
                  </a:cubicBezTo>
                  <a:cubicBezTo>
                    <a:pt x="407" y="1461"/>
                    <a:pt x="402" y="1467"/>
                    <a:pt x="402" y="1477"/>
                  </a:cubicBezTo>
                  <a:close/>
                  <a:moveTo>
                    <a:pt x="470" y="1484"/>
                  </a:moveTo>
                  <a:cubicBezTo>
                    <a:pt x="470" y="1498"/>
                    <a:pt x="461" y="1502"/>
                    <a:pt x="460" y="1515"/>
                  </a:cubicBezTo>
                  <a:cubicBezTo>
                    <a:pt x="437" y="1576"/>
                    <a:pt x="431" y="1575"/>
                    <a:pt x="430" y="1580"/>
                  </a:cubicBezTo>
                  <a:cubicBezTo>
                    <a:pt x="411" y="1635"/>
                    <a:pt x="400" y="1637"/>
                    <a:pt x="397" y="1648"/>
                  </a:cubicBezTo>
                  <a:cubicBezTo>
                    <a:pt x="386" y="1684"/>
                    <a:pt x="383" y="1687"/>
                    <a:pt x="382" y="1693"/>
                  </a:cubicBezTo>
                  <a:cubicBezTo>
                    <a:pt x="371" y="1730"/>
                    <a:pt x="371" y="1738"/>
                    <a:pt x="367" y="1741"/>
                  </a:cubicBezTo>
                  <a:cubicBezTo>
                    <a:pt x="361" y="1788"/>
                    <a:pt x="357" y="1799"/>
                    <a:pt x="362" y="1799"/>
                  </a:cubicBezTo>
                  <a:cubicBezTo>
                    <a:pt x="379" y="1754"/>
                    <a:pt x="376" y="1747"/>
                    <a:pt x="380" y="1746"/>
                  </a:cubicBezTo>
                  <a:cubicBezTo>
                    <a:pt x="391" y="1697"/>
                    <a:pt x="403" y="1699"/>
                    <a:pt x="400" y="1688"/>
                  </a:cubicBezTo>
                  <a:cubicBezTo>
                    <a:pt x="430" y="1632"/>
                    <a:pt x="427" y="1621"/>
                    <a:pt x="433" y="1618"/>
                  </a:cubicBezTo>
                  <a:cubicBezTo>
                    <a:pt x="459" y="1557"/>
                    <a:pt x="462" y="1552"/>
                    <a:pt x="465" y="1547"/>
                  </a:cubicBezTo>
                  <a:cubicBezTo>
                    <a:pt x="482" y="1493"/>
                    <a:pt x="477" y="1484"/>
                    <a:pt x="483" y="1484"/>
                  </a:cubicBezTo>
                  <a:close/>
                  <a:moveTo>
                    <a:pt x="166" y="1522"/>
                  </a:moveTo>
                  <a:cubicBezTo>
                    <a:pt x="169" y="1533"/>
                    <a:pt x="177" y="1538"/>
                    <a:pt x="181" y="1548"/>
                  </a:cubicBezTo>
                  <a:cubicBezTo>
                    <a:pt x="187" y="1555"/>
                    <a:pt x="191" y="1564"/>
                    <a:pt x="199" y="1570"/>
                  </a:cubicBezTo>
                  <a:cubicBezTo>
                    <a:pt x="197" y="1578"/>
                    <a:pt x="205" y="1577"/>
                    <a:pt x="206" y="1583"/>
                  </a:cubicBezTo>
                  <a:cubicBezTo>
                    <a:pt x="209" y="1583"/>
                    <a:pt x="208" y="1587"/>
                    <a:pt x="211" y="1588"/>
                  </a:cubicBezTo>
                  <a:cubicBezTo>
                    <a:pt x="210" y="1593"/>
                    <a:pt x="215" y="1593"/>
                    <a:pt x="216" y="1595"/>
                  </a:cubicBezTo>
                  <a:cubicBezTo>
                    <a:pt x="220" y="1604"/>
                    <a:pt x="227" y="1611"/>
                    <a:pt x="234" y="1618"/>
                  </a:cubicBezTo>
                  <a:cubicBezTo>
                    <a:pt x="240" y="1626"/>
                    <a:pt x="247" y="1633"/>
                    <a:pt x="254" y="1641"/>
                  </a:cubicBezTo>
                  <a:cubicBezTo>
                    <a:pt x="260" y="1648"/>
                    <a:pt x="265" y="1657"/>
                    <a:pt x="272" y="1663"/>
                  </a:cubicBezTo>
                  <a:cubicBezTo>
                    <a:pt x="275" y="1667"/>
                    <a:pt x="278" y="1670"/>
                    <a:pt x="282" y="1673"/>
                  </a:cubicBezTo>
                  <a:cubicBezTo>
                    <a:pt x="283" y="1680"/>
                    <a:pt x="288" y="1682"/>
                    <a:pt x="292" y="1686"/>
                  </a:cubicBezTo>
                  <a:cubicBezTo>
                    <a:pt x="293" y="1695"/>
                    <a:pt x="300" y="1698"/>
                    <a:pt x="302" y="1706"/>
                  </a:cubicBezTo>
                  <a:cubicBezTo>
                    <a:pt x="309" y="1709"/>
                    <a:pt x="309" y="1719"/>
                    <a:pt x="317" y="1721"/>
                  </a:cubicBezTo>
                  <a:cubicBezTo>
                    <a:pt x="317" y="1715"/>
                    <a:pt x="317" y="1709"/>
                    <a:pt x="314" y="1706"/>
                  </a:cubicBezTo>
                  <a:cubicBezTo>
                    <a:pt x="311" y="1705"/>
                    <a:pt x="313" y="1703"/>
                    <a:pt x="314" y="1701"/>
                  </a:cubicBezTo>
                  <a:cubicBezTo>
                    <a:pt x="311" y="1701"/>
                    <a:pt x="312" y="1697"/>
                    <a:pt x="312" y="1693"/>
                  </a:cubicBezTo>
                  <a:cubicBezTo>
                    <a:pt x="303" y="1693"/>
                    <a:pt x="307" y="1680"/>
                    <a:pt x="299" y="1678"/>
                  </a:cubicBezTo>
                  <a:cubicBezTo>
                    <a:pt x="302" y="1670"/>
                    <a:pt x="291" y="1676"/>
                    <a:pt x="294" y="1668"/>
                  </a:cubicBezTo>
                  <a:cubicBezTo>
                    <a:pt x="293" y="1665"/>
                    <a:pt x="290" y="1662"/>
                    <a:pt x="287" y="1661"/>
                  </a:cubicBezTo>
                  <a:cubicBezTo>
                    <a:pt x="281" y="1646"/>
                    <a:pt x="269" y="1638"/>
                    <a:pt x="264" y="1623"/>
                  </a:cubicBezTo>
                  <a:cubicBezTo>
                    <a:pt x="254" y="1618"/>
                    <a:pt x="249" y="1607"/>
                    <a:pt x="241" y="1600"/>
                  </a:cubicBezTo>
                  <a:cubicBezTo>
                    <a:pt x="239" y="1595"/>
                    <a:pt x="235" y="1592"/>
                    <a:pt x="231" y="1588"/>
                  </a:cubicBezTo>
                  <a:cubicBezTo>
                    <a:pt x="227" y="1584"/>
                    <a:pt x="225" y="1577"/>
                    <a:pt x="219" y="1575"/>
                  </a:cubicBezTo>
                  <a:cubicBezTo>
                    <a:pt x="215" y="1571"/>
                    <a:pt x="210" y="1568"/>
                    <a:pt x="209" y="1563"/>
                  </a:cubicBezTo>
                  <a:cubicBezTo>
                    <a:pt x="203" y="1560"/>
                    <a:pt x="199" y="1555"/>
                    <a:pt x="196" y="1550"/>
                  </a:cubicBezTo>
                  <a:cubicBezTo>
                    <a:pt x="188" y="1542"/>
                    <a:pt x="180" y="1534"/>
                    <a:pt x="171" y="1527"/>
                  </a:cubicBezTo>
                  <a:cubicBezTo>
                    <a:pt x="171" y="1518"/>
                    <a:pt x="164" y="1516"/>
                    <a:pt x="161" y="1510"/>
                  </a:cubicBezTo>
                  <a:cubicBezTo>
                    <a:pt x="160" y="1506"/>
                    <a:pt x="157" y="1506"/>
                    <a:pt x="156" y="1502"/>
                  </a:cubicBezTo>
                  <a:cubicBezTo>
                    <a:pt x="152" y="1504"/>
                    <a:pt x="150" y="1492"/>
                    <a:pt x="148" y="1500"/>
                  </a:cubicBezTo>
                  <a:cubicBezTo>
                    <a:pt x="157" y="1504"/>
                    <a:pt x="157" y="1518"/>
                    <a:pt x="166" y="1522"/>
                  </a:cubicBezTo>
                  <a:close/>
                  <a:moveTo>
                    <a:pt x="465" y="1575"/>
                  </a:moveTo>
                  <a:cubicBezTo>
                    <a:pt x="457" y="1583"/>
                    <a:pt x="454" y="1598"/>
                    <a:pt x="448" y="1608"/>
                  </a:cubicBezTo>
                  <a:cubicBezTo>
                    <a:pt x="445" y="1613"/>
                    <a:pt x="444" y="1620"/>
                    <a:pt x="440" y="1625"/>
                  </a:cubicBezTo>
                  <a:cubicBezTo>
                    <a:pt x="437" y="1631"/>
                    <a:pt x="440" y="1642"/>
                    <a:pt x="433" y="1643"/>
                  </a:cubicBezTo>
                  <a:cubicBezTo>
                    <a:pt x="434" y="1653"/>
                    <a:pt x="426" y="1653"/>
                    <a:pt x="425" y="1661"/>
                  </a:cubicBezTo>
                  <a:cubicBezTo>
                    <a:pt x="424" y="1668"/>
                    <a:pt x="419" y="1671"/>
                    <a:pt x="418" y="1678"/>
                  </a:cubicBezTo>
                  <a:cubicBezTo>
                    <a:pt x="414" y="1683"/>
                    <a:pt x="413" y="1690"/>
                    <a:pt x="410" y="1696"/>
                  </a:cubicBezTo>
                  <a:cubicBezTo>
                    <a:pt x="405" y="1696"/>
                    <a:pt x="411" y="1700"/>
                    <a:pt x="407" y="1701"/>
                  </a:cubicBezTo>
                  <a:cubicBezTo>
                    <a:pt x="407" y="1704"/>
                    <a:pt x="404" y="1705"/>
                    <a:pt x="407" y="1708"/>
                  </a:cubicBezTo>
                  <a:cubicBezTo>
                    <a:pt x="401" y="1710"/>
                    <a:pt x="401" y="1719"/>
                    <a:pt x="397" y="1724"/>
                  </a:cubicBezTo>
                  <a:cubicBezTo>
                    <a:pt x="399" y="1734"/>
                    <a:pt x="389" y="1732"/>
                    <a:pt x="392" y="1744"/>
                  </a:cubicBezTo>
                  <a:cubicBezTo>
                    <a:pt x="390" y="1749"/>
                    <a:pt x="388" y="1756"/>
                    <a:pt x="385" y="1761"/>
                  </a:cubicBezTo>
                  <a:cubicBezTo>
                    <a:pt x="384" y="1766"/>
                    <a:pt x="376" y="1775"/>
                    <a:pt x="382" y="1779"/>
                  </a:cubicBezTo>
                  <a:cubicBezTo>
                    <a:pt x="389" y="1772"/>
                    <a:pt x="391" y="1760"/>
                    <a:pt x="395" y="1751"/>
                  </a:cubicBezTo>
                  <a:cubicBezTo>
                    <a:pt x="398" y="1741"/>
                    <a:pt x="404" y="1733"/>
                    <a:pt x="405" y="1721"/>
                  </a:cubicBezTo>
                  <a:cubicBezTo>
                    <a:pt x="421" y="1704"/>
                    <a:pt x="428" y="1679"/>
                    <a:pt x="443" y="1661"/>
                  </a:cubicBezTo>
                  <a:cubicBezTo>
                    <a:pt x="445" y="1648"/>
                    <a:pt x="451" y="1638"/>
                    <a:pt x="455" y="1628"/>
                  </a:cubicBezTo>
                  <a:cubicBezTo>
                    <a:pt x="459" y="1624"/>
                    <a:pt x="459" y="1616"/>
                    <a:pt x="463" y="1613"/>
                  </a:cubicBezTo>
                  <a:cubicBezTo>
                    <a:pt x="463" y="1609"/>
                    <a:pt x="464" y="1607"/>
                    <a:pt x="465" y="1605"/>
                  </a:cubicBezTo>
                  <a:cubicBezTo>
                    <a:pt x="469" y="1605"/>
                    <a:pt x="467" y="1598"/>
                    <a:pt x="470" y="1598"/>
                  </a:cubicBezTo>
                  <a:cubicBezTo>
                    <a:pt x="468" y="1588"/>
                    <a:pt x="478" y="1590"/>
                    <a:pt x="475" y="1580"/>
                  </a:cubicBezTo>
                  <a:cubicBezTo>
                    <a:pt x="476" y="1573"/>
                    <a:pt x="480" y="1570"/>
                    <a:pt x="480" y="1562"/>
                  </a:cubicBezTo>
                  <a:cubicBezTo>
                    <a:pt x="485" y="1559"/>
                    <a:pt x="482" y="1549"/>
                    <a:pt x="485" y="1545"/>
                  </a:cubicBezTo>
                  <a:cubicBezTo>
                    <a:pt x="489" y="1540"/>
                    <a:pt x="488" y="1530"/>
                    <a:pt x="490" y="1525"/>
                  </a:cubicBezTo>
                  <a:cubicBezTo>
                    <a:pt x="490" y="1522"/>
                    <a:pt x="490" y="1520"/>
                    <a:pt x="490" y="1517"/>
                  </a:cubicBezTo>
                  <a:cubicBezTo>
                    <a:pt x="490" y="1514"/>
                    <a:pt x="494" y="1513"/>
                    <a:pt x="490" y="1512"/>
                  </a:cubicBezTo>
                  <a:cubicBezTo>
                    <a:pt x="489" y="1508"/>
                    <a:pt x="493" y="1497"/>
                    <a:pt x="488" y="1497"/>
                  </a:cubicBezTo>
                  <a:cubicBezTo>
                    <a:pt x="484" y="1527"/>
                    <a:pt x="474" y="1550"/>
                    <a:pt x="465" y="1575"/>
                  </a:cubicBezTo>
                  <a:close/>
                  <a:moveTo>
                    <a:pt x="337" y="1693"/>
                  </a:moveTo>
                  <a:cubicBezTo>
                    <a:pt x="336" y="1689"/>
                    <a:pt x="340" y="1688"/>
                    <a:pt x="340" y="1683"/>
                  </a:cubicBezTo>
                  <a:cubicBezTo>
                    <a:pt x="340" y="1680"/>
                    <a:pt x="339" y="1674"/>
                    <a:pt x="342" y="1673"/>
                  </a:cubicBezTo>
                  <a:cubicBezTo>
                    <a:pt x="337" y="1663"/>
                    <a:pt x="347" y="1649"/>
                    <a:pt x="347" y="1636"/>
                  </a:cubicBezTo>
                  <a:cubicBezTo>
                    <a:pt x="350" y="1635"/>
                    <a:pt x="350" y="1632"/>
                    <a:pt x="350" y="1628"/>
                  </a:cubicBezTo>
                  <a:cubicBezTo>
                    <a:pt x="350" y="1625"/>
                    <a:pt x="353" y="1623"/>
                    <a:pt x="352" y="1618"/>
                  </a:cubicBezTo>
                  <a:cubicBezTo>
                    <a:pt x="356" y="1613"/>
                    <a:pt x="354" y="1604"/>
                    <a:pt x="357" y="1598"/>
                  </a:cubicBezTo>
                  <a:cubicBezTo>
                    <a:pt x="359" y="1591"/>
                    <a:pt x="360" y="1584"/>
                    <a:pt x="365" y="1580"/>
                  </a:cubicBezTo>
                  <a:cubicBezTo>
                    <a:pt x="369" y="1576"/>
                    <a:pt x="366" y="1565"/>
                    <a:pt x="372" y="1563"/>
                  </a:cubicBezTo>
                  <a:cubicBezTo>
                    <a:pt x="372" y="1557"/>
                    <a:pt x="372" y="1552"/>
                    <a:pt x="372" y="1547"/>
                  </a:cubicBezTo>
                  <a:cubicBezTo>
                    <a:pt x="380" y="1547"/>
                    <a:pt x="370" y="1537"/>
                    <a:pt x="372" y="1547"/>
                  </a:cubicBezTo>
                  <a:cubicBezTo>
                    <a:pt x="368" y="1551"/>
                    <a:pt x="369" y="1560"/>
                    <a:pt x="365" y="1563"/>
                  </a:cubicBezTo>
                  <a:cubicBezTo>
                    <a:pt x="363" y="1568"/>
                    <a:pt x="362" y="1575"/>
                    <a:pt x="360" y="1580"/>
                  </a:cubicBezTo>
                  <a:cubicBezTo>
                    <a:pt x="356" y="1584"/>
                    <a:pt x="357" y="1593"/>
                    <a:pt x="352" y="1595"/>
                  </a:cubicBezTo>
                  <a:cubicBezTo>
                    <a:pt x="352" y="1604"/>
                    <a:pt x="349" y="1609"/>
                    <a:pt x="345" y="1613"/>
                  </a:cubicBezTo>
                  <a:cubicBezTo>
                    <a:pt x="342" y="1647"/>
                    <a:pt x="327" y="1669"/>
                    <a:pt x="330" y="1708"/>
                  </a:cubicBezTo>
                  <a:cubicBezTo>
                    <a:pt x="338" y="1709"/>
                    <a:pt x="334" y="1698"/>
                    <a:pt x="337" y="1693"/>
                  </a:cubicBezTo>
                  <a:close/>
                  <a:moveTo>
                    <a:pt x="299" y="1623"/>
                  </a:moveTo>
                  <a:cubicBezTo>
                    <a:pt x="299" y="1618"/>
                    <a:pt x="306" y="1608"/>
                    <a:pt x="299" y="1605"/>
                  </a:cubicBezTo>
                  <a:cubicBezTo>
                    <a:pt x="299" y="1610"/>
                    <a:pt x="292" y="1620"/>
                    <a:pt x="299" y="1623"/>
                  </a:cubicBezTo>
                  <a:close/>
                  <a:moveTo>
                    <a:pt x="372" y="1678"/>
                  </a:moveTo>
                  <a:cubicBezTo>
                    <a:pt x="367" y="1681"/>
                    <a:pt x="371" y="1692"/>
                    <a:pt x="365" y="1693"/>
                  </a:cubicBezTo>
                  <a:cubicBezTo>
                    <a:pt x="366" y="1702"/>
                    <a:pt x="363" y="1705"/>
                    <a:pt x="362" y="1711"/>
                  </a:cubicBezTo>
                  <a:cubicBezTo>
                    <a:pt x="363" y="1715"/>
                    <a:pt x="355" y="1724"/>
                    <a:pt x="362" y="1726"/>
                  </a:cubicBezTo>
                  <a:cubicBezTo>
                    <a:pt x="367" y="1717"/>
                    <a:pt x="364" y="1701"/>
                    <a:pt x="372" y="1696"/>
                  </a:cubicBezTo>
                  <a:cubicBezTo>
                    <a:pt x="370" y="1686"/>
                    <a:pt x="375" y="1684"/>
                    <a:pt x="375" y="1676"/>
                  </a:cubicBezTo>
                  <a:cubicBezTo>
                    <a:pt x="375" y="1672"/>
                    <a:pt x="386" y="1660"/>
                    <a:pt x="375" y="1661"/>
                  </a:cubicBezTo>
                  <a:cubicBezTo>
                    <a:pt x="376" y="1669"/>
                    <a:pt x="370" y="1670"/>
                    <a:pt x="372" y="1678"/>
                  </a:cubicBezTo>
                  <a:close/>
                  <a:moveTo>
                    <a:pt x="352" y="1776"/>
                  </a:moveTo>
                  <a:cubicBezTo>
                    <a:pt x="352" y="1773"/>
                    <a:pt x="352" y="1770"/>
                    <a:pt x="352" y="1766"/>
                  </a:cubicBezTo>
                  <a:cubicBezTo>
                    <a:pt x="350" y="1766"/>
                    <a:pt x="347" y="1766"/>
                    <a:pt x="345" y="1766"/>
                  </a:cubicBezTo>
                  <a:cubicBezTo>
                    <a:pt x="346" y="1771"/>
                    <a:pt x="346" y="1777"/>
                    <a:pt x="352" y="1776"/>
                  </a:cubicBezTo>
                  <a:close/>
                  <a:moveTo>
                    <a:pt x="375" y="1804"/>
                  </a:moveTo>
                  <a:cubicBezTo>
                    <a:pt x="376" y="1799"/>
                    <a:pt x="383" y="1788"/>
                    <a:pt x="377" y="1784"/>
                  </a:cubicBezTo>
                  <a:cubicBezTo>
                    <a:pt x="378" y="1791"/>
                    <a:pt x="368" y="1799"/>
                    <a:pt x="375" y="180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75000"/>
              </a:schemeClr>
            </a:solidFill>
            <a:ln>
              <a:noFill/>
            </a:ln>
          </p:spPr>
        </p:sp>
        <p:sp>
          <p:nvSpPr>
            <p:cNvPr id="23" name="Полилиния 15"/>
            <p:cNvSpPr>
              <a:spLocks noEditPoints="1"/>
            </p:cNvSpPr>
            <p:nvPr/>
          </p:nvSpPr>
          <p:spPr bwMode="auto">
            <a:xfrm>
              <a:off x="1133870" y="1809957"/>
              <a:ext cx="2762823" cy="4747333"/>
            </a:xfrm>
            <a:custGeom>
              <a:avLst/>
              <a:gdLst/>
              <a:ahLst/>
              <a:cxnLst/>
              <a:rect l="0" t="0" r="r" b="b"/>
              <a:pathLst>
                <a:path w="869" h="1495">
                  <a:moveTo>
                    <a:pt x="865" y="156"/>
                  </a:moveTo>
                  <a:cubicBezTo>
                    <a:pt x="856" y="165"/>
                    <a:pt x="851" y="173"/>
                    <a:pt x="844" y="182"/>
                  </a:cubicBezTo>
                  <a:cubicBezTo>
                    <a:pt x="804" y="216"/>
                    <a:pt x="802" y="216"/>
                    <a:pt x="800" y="216"/>
                  </a:cubicBezTo>
                  <a:cubicBezTo>
                    <a:pt x="775" y="232"/>
                    <a:pt x="768" y="237"/>
                    <a:pt x="760" y="239"/>
                  </a:cubicBezTo>
                  <a:cubicBezTo>
                    <a:pt x="699" y="279"/>
                    <a:pt x="696" y="275"/>
                    <a:pt x="693" y="278"/>
                  </a:cubicBezTo>
                  <a:cubicBezTo>
                    <a:pt x="706" y="270"/>
                    <a:pt x="707" y="266"/>
                    <a:pt x="714" y="263"/>
                  </a:cubicBezTo>
                  <a:cubicBezTo>
                    <a:pt x="766" y="230"/>
                    <a:pt x="774" y="225"/>
                    <a:pt x="782" y="219"/>
                  </a:cubicBezTo>
                  <a:cubicBezTo>
                    <a:pt x="830" y="181"/>
                    <a:pt x="830" y="177"/>
                    <a:pt x="834" y="174"/>
                  </a:cubicBezTo>
                  <a:cubicBezTo>
                    <a:pt x="831" y="170"/>
                    <a:pt x="831" y="178"/>
                    <a:pt x="827" y="175"/>
                  </a:cubicBezTo>
                  <a:cubicBezTo>
                    <a:pt x="792" y="205"/>
                    <a:pt x="784" y="209"/>
                    <a:pt x="783" y="213"/>
                  </a:cubicBezTo>
                  <a:cubicBezTo>
                    <a:pt x="763" y="227"/>
                    <a:pt x="760" y="223"/>
                    <a:pt x="757" y="227"/>
                  </a:cubicBezTo>
                  <a:cubicBezTo>
                    <a:pt x="776" y="212"/>
                    <a:pt x="774" y="208"/>
                    <a:pt x="780" y="206"/>
                  </a:cubicBezTo>
                  <a:cubicBezTo>
                    <a:pt x="824" y="164"/>
                    <a:pt x="830" y="160"/>
                    <a:pt x="833" y="155"/>
                  </a:cubicBezTo>
                  <a:cubicBezTo>
                    <a:pt x="806" y="176"/>
                    <a:pt x="797" y="184"/>
                    <a:pt x="788" y="193"/>
                  </a:cubicBezTo>
                  <a:cubicBezTo>
                    <a:pt x="731" y="226"/>
                    <a:pt x="724" y="237"/>
                    <a:pt x="720" y="234"/>
                  </a:cubicBezTo>
                  <a:cubicBezTo>
                    <a:pt x="766" y="194"/>
                    <a:pt x="786" y="180"/>
                    <a:pt x="803" y="159"/>
                  </a:cubicBezTo>
                  <a:cubicBezTo>
                    <a:pt x="785" y="170"/>
                    <a:pt x="775" y="180"/>
                    <a:pt x="763" y="188"/>
                  </a:cubicBezTo>
                  <a:cubicBezTo>
                    <a:pt x="736" y="208"/>
                    <a:pt x="735" y="202"/>
                    <a:pt x="737" y="200"/>
                  </a:cubicBezTo>
                  <a:cubicBezTo>
                    <a:pt x="749" y="181"/>
                    <a:pt x="754" y="177"/>
                    <a:pt x="756" y="172"/>
                  </a:cubicBezTo>
                  <a:cubicBezTo>
                    <a:pt x="787" y="134"/>
                    <a:pt x="791" y="136"/>
                    <a:pt x="790" y="130"/>
                  </a:cubicBezTo>
                  <a:cubicBezTo>
                    <a:pt x="769" y="150"/>
                    <a:pt x="765" y="152"/>
                    <a:pt x="766" y="155"/>
                  </a:cubicBezTo>
                  <a:cubicBezTo>
                    <a:pt x="746" y="174"/>
                    <a:pt x="746" y="170"/>
                    <a:pt x="746" y="169"/>
                  </a:cubicBezTo>
                  <a:cubicBezTo>
                    <a:pt x="748" y="164"/>
                    <a:pt x="752" y="160"/>
                    <a:pt x="752" y="160"/>
                  </a:cubicBezTo>
                  <a:cubicBezTo>
                    <a:pt x="764" y="139"/>
                    <a:pt x="770" y="129"/>
                    <a:pt x="777" y="119"/>
                  </a:cubicBezTo>
                  <a:cubicBezTo>
                    <a:pt x="800" y="82"/>
                    <a:pt x="812" y="81"/>
                    <a:pt x="808" y="77"/>
                  </a:cubicBezTo>
                  <a:cubicBezTo>
                    <a:pt x="770" y="123"/>
                    <a:pt x="765" y="125"/>
                    <a:pt x="763" y="127"/>
                  </a:cubicBezTo>
                  <a:cubicBezTo>
                    <a:pt x="747" y="156"/>
                    <a:pt x="743" y="161"/>
                    <a:pt x="740" y="166"/>
                  </a:cubicBezTo>
                  <a:cubicBezTo>
                    <a:pt x="744" y="144"/>
                    <a:pt x="749" y="134"/>
                    <a:pt x="753" y="124"/>
                  </a:cubicBezTo>
                  <a:cubicBezTo>
                    <a:pt x="782" y="79"/>
                    <a:pt x="781" y="77"/>
                    <a:pt x="784" y="75"/>
                  </a:cubicBezTo>
                  <a:cubicBezTo>
                    <a:pt x="769" y="89"/>
                    <a:pt x="765" y="92"/>
                    <a:pt x="765" y="96"/>
                  </a:cubicBezTo>
                  <a:cubicBezTo>
                    <a:pt x="728" y="162"/>
                    <a:pt x="722" y="177"/>
                    <a:pt x="718" y="191"/>
                  </a:cubicBezTo>
                  <a:cubicBezTo>
                    <a:pt x="710" y="205"/>
                    <a:pt x="719" y="210"/>
                    <a:pt x="712" y="213"/>
                  </a:cubicBezTo>
                  <a:cubicBezTo>
                    <a:pt x="703" y="240"/>
                    <a:pt x="708" y="247"/>
                    <a:pt x="697" y="251"/>
                  </a:cubicBezTo>
                  <a:cubicBezTo>
                    <a:pt x="699" y="232"/>
                    <a:pt x="702" y="230"/>
                    <a:pt x="701" y="228"/>
                  </a:cubicBezTo>
                  <a:cubicBezTo>
                    <a:pt x="714" y="177"/>
                    <a:pt x="714" y="170"/>
                    <a:pt x="714" y="162"/>
                  </a:cubicBezTo>
                  <a:cubicBezTo>
                    <a:pt x="735" y="103"/>
                    <a:pt x="740" y="88"/>
                    <a:pt x="749" y="73"/>
                  </a:cubicBezTo>
                  <a:cubicBezTo>
                    <a:pt x="757" y="53"/>
                    <a:pt x="753" y="62"/>
                    <a:pt x="744" y="70"/>
                  </a:cubicBezTo>
                  <a:cubicBezTo>
                    <a:pt x="727" y="107"/>
                    <a:pt x="722" y="112"/>
                    <a:pt x="722" y="118"/>
                  </a:cubicBezTo>
                  <a:cubicBezTo>
                    <a:pt x="706" y="172"/>
                    <a:pt x="705" y="175"/>
                    <a:pt x="703" y="177"/>
                  </a:cubicBezTo>
                  <a:cubicBezTo>
                    <a:pt x="696" y="206"/>
                    <a:pt x="696" y="209"/>
                    <a:pt x="696" y="212"/>
                  </a:cubicBezTo>
                  <a:cubicBezTo>
                    <a:pt x="687" y="247"/>
                    <a:pt x="685" y="253"/>
                    <a:pt x="684" y="260"/>
                  </a:cubicBezTo>
                  <a:cubicBezTo>
                    <a:pt x="671" y="275"/>
                    <a:pt x="673" y="272"/>
                    <a:pt x="677" y="270"/>
                  </a:cubicBezTo>
                  <a:cubicBezTo>
                    <a:pt x="682" y="240"/>
                    <a:pt x="681" y="234"/>
                    <a:pt x="684" y="229"/>
                  </a:cubicBezTo>
                  <a:cubicBezTo>
                    <a:pt x="694" y="189"/>
                    <a:pt x="690" y="182"/>
                    <a:pt x="693" y="177"/>
                  </a:cubicBezTo>
                  <a:cubicBezTo>
                    <a:pt x="706" y="119"/>
                    <a:pt x="707" y="113"/>
                    <a:pt x="709" y="107"/>
                  </a:cubicBezTo>
                  <a:cubicBezTo>
                    <a:pt x="721" y="64"/>
                    <a:pt x="727" y="59"/>
                    <a:pt x="729" y="53"/>
                  </a:cubicBezTo>
                  <a:cubicBezTo>
                    <a:pt x="751" y="15"/>
                    <a:pt x="760" y="13"/>
                    <a:pt x="759" y="10"/>
                  </a:cubicBezTo>
                  <a:cubicBezTo>
                    <a:pt x="752" y="12"/>
                    <a:pt x="750" y="14"/>
                    <a:pt x="749" y="17"/>
                  </a:cubicBezTo>
                  <a:cubicBezTo>
                    <a:pt x="722" y="50"/>
                    <a:pt x="719" y="46"/>
                    <a:pt x="715" y="51"/>
                  </a:cubicBezTo>
                  <a:cubicBezTo>
                    <a:pt x="696" y="86"/>
                    <a:pt x="689" y="94"/>
                    <a:pt x="687" y="103"/>
                  </a:cubicBezTo>
                  <a:cubicBezTo>
                    <a:pt x="667" y="145"/>
                    <a:pt x="670" y="146"/>
                    <a:pt x="670" y="148"/>
                  </a:cubicBezTo>
                  <a:cubicBezTo>
                    <a:pt x="662" y="166"/>
                    <a:pt x="660" y="175"/>
                    <a:pt x="659" y="185"/>
                  </a:cubicBezTo>
                  <a:cubicBezTo>
                    <a:pt x="655" y="217"/>
                    <a:pt x="655" y="222"/>
                    <a:pt x="653" y="226"/>
                  </a:cubicBezTo>
                  <a:cubicBezTo>
                    <a:pt x="646" y="259"/>
                    <a:pt x="650" y="265"/>
                    <a:pt x="650" y="270"/>
                  </a:cubicBezTo>
                  <a:cubicBezTo>
                    <a:pt x="632" y="316"/>
                    <a:pt x="637" y="319"/>
                    <a:pt x="630" y="321"/>
                  </a:cubicBezTo>
                  <a:cubicBezTo>
                    <a:pt x="630" y="285"/>
                    <a:pt x="633" y="283"/>
                    <a:pt x="633" y="280"/>
                  </a:cubicBezTo>
                  <a:cubicBezTo>
                    <a:pt x="637" y="248"/>
                    <a:pt x="637" y="243"/>
                    <a:pt x="639" y="238"/>
                  </a:cubicBezTo>
                  <a:cubicBezTo>
                    <a:pt x="639" y="222"/>
                    <a:pt x="641" y="220"/>
                    <a:pt x="641" y="217"/>
                  </a:cubicBezTo>
                  <a:cubicBezTo>
                    <a:pt x="649" y="175"/>
                    <a:pt x="652" y="166"/>
                    <a:pt x="654" y="157"/>
                  </a:cubicBezTo>
                  <a:cubicBezTo>
                    <a:pt x="673" y="112"/>
                    <a:pt x="670" y="107"/>
                    <a:pt x="677" y="103"/>
                  </a:cubicBezTo>
                  <a:cubicBezTo>
                    <a:pt x="690" y="65"/>
                    <a:pt x="699" y="63"/>
                    <a:pt x="694" y="59"/>
                  </a:cubicBezTo>
                  <a:cubicBezTo>
                    <a:pt x="663" y="118"/>
                    <a:pt x="658" y="124"/>
                    <a:pt x="654" y="130"/>
                  </a:cubicBezTo>
                  <a:cubicBezTo>
                    <a:pt x="644" y="160"/>
                    <a:pt x="640" y="163"/>
                    <a:pt x="644" y="166"/>
                  </a:cubicBezTo>
                  <a:cubicBezTo>
                    <a:pt x="632" y="198"/>
                    <a:pt x="638" y="202"/>
                    <a:pt x="632" y="204"/>
                  </a:cubicBezTo>
                  <a:cubicBezTo>
                    <a:pt x="630" y="226"/>
                    <a:pt x="628" y="229"/>
                    <a:pt x="630" y="233"/>
                  </a:cubicBezTo>
                  <a:cubicBezTo>
                    <a:pt x="624" y="286"/>
                    <a:pt x="621" y="292"/>
                    <a:pt x="621" y="298"/>
                  </a:cubicBezTo>
                  <a:cubicBezTo>
                    <a:pt x="622" y="314"/>
                    <a:pt x="617" y="316"/>
                    <a:pt x="621" y="318"/>
                  </a:cubicBezTo>
                  <a:cubicBezTo>
                    <a:pt x="615" y="341"/>
                    <a:pt x="613" y="344"/>
                    <a:pt x="612" y="347"/>
                  </a:cubicBezTo>
                  <a:cubicBezTo>
                    <a:pt x="610" y="337"/>
                    <a:pt x="612" y="332"/>
                    <a:pt x="615" y="327"/>
                  </a:cubicBezTo>
                  <a:cubicBezTo>
                    <a:pt x="612" y="290"/>
                    <a:pt x="621" y="286"/>
                    <a:pt x="616" y="280"/>
                  </a:cubicBezTo>
                  <a:cubicBezTo>
                    <a:pt x="615" y="259"/>
                    <a:pt x="621" y="255"/>
                    <a:pt x="620" y="250"/>
                  </a:cubicBezTo>
                  <a:cubicBezTo>
                    <a:pt x="624" y="201"/>
                    <a:pt x="625" y="198"/>
                    <a:pt x="626" y="196"/>
                  </a:cubicBezTo>
                  <a:cubicBezTo>
                    <a:pt x="635" y="171"/>
                    <a:pt x="633" y="168"/>
                    <a:pt x="634" y="166"/>
                  </a:cubicBezTo>
                  <a:cubicBezTo>
                    <a:pt x="642" y="141"/>
                    <a:pt x="642" y="139"/>
                    <a:pt x="642" y="136"/>
                  </a:cubicBezTo>
                  <a:cubicBezTo>
                    <a:pt x="655" y="109"/>
                    <a:pt x="657" y="104"/>
                    <a:pt x="662" y="99"/>
                  </a:cubicBezTo>
                  <a:cubicBezTo>
                    <a:pt x="645" y="113"/>
                    <a:pt x="645" y="122"/>
                    <a:pt x="637" y="130"/>
                  </a:cubicBezTo>
                  <a:cubicBezTo>
                    <a:pt x="617" y="197"/>
                    <a:pt x="614" y="202"/>
                    <a:pt x="614" y="207"/>
                  </a:cubicBezTo>
                  <a:cubicBezTo>
                    <a:pt x="613" y="227"/>
                    <a:pt x="609" y="228"/>
                    <a:pt x="612" y="231"/>
                  </a:cubicBezTo>
                  <a:cubicBezTo>
                    <a:pt x="612" y="251"/>
                    <a:pt x="612" y="254"/>
                    <a:pt x="608" y="256"/>
                  </a:cubicBezTo>
                  <a:cubicBezTo>
                    <a:pt x="608" y="278"/>
                    <a:pt x="607" y="283"/>
                    <a:pt x="607" y="289"/>
                  </a:cubicBezTo>
                  <a:cubicBezTo>
                    <a:pt x="595" y="363"/>
                    <a:pt x="592" y="374"/>
                    <a:pt x="587" y="384"/>
                  </a:cubicBezTo>
                  <a:cubicBezTo>
                    <a:pt x="589" y="326"/>
                    <a:pt x="592" y="323"/>
                    <a:pt x="592" y="319"/>
                  </a:cubicBezTo>
                  <a:cubicBezTo>
                    <a:pt x="594" y="243"/>
                    <a:pt x="593" y="240"/>
                    <a:pt x="594" y="237"/>
                  </a:cubicBezTo>
                  <a:cubicBezTo>
                    <a:pt x="597" y="223"/>
                    <a:pt x="596" y="219"/>
                    <a:pt x="596" y="216"/>
                  </a:cubicBezTo>
                  <a:cubicBezTo>
                    <a:pt x="608" y="177"/>
                    <a:pt x="610" y="170"/>
                    <a:pt x="614" y="163"/>
                  </a:cubicBezTo>
                  <a:cubicBezTo>
                    <a:pt x="624" y="125"/>
                    <a:pt x="623" y="130"/>
                    <a:pt x="621" y="134"/>
                  </a:cubicBezTo>
                  <a:cubicBezTo>
                    <a:pt x="598" y="185"/>
                    <a:pt x="595" y="190"/>
                    <a:pt x="594" y="195"/>
                  </a:cubicBezTo>
                  <a:cubicBezTo>
                    <a:pt x="583" y="227"/>
                    <a:pt x="590" y="232"/>
                    <a:pt x="586" y="235"/>
                  </a:cubicBezTo>
                  <a:cubicBezTo>
                    <a:pt x="585" y="269"/>
                    <a:pt x="583" y="276"/>
                    <a:pt x="584" y="284"/>
                  </a:cubicBezTo>
                  <a:cubicBezTo>
                    <a:pt x="583" y="334"/>
                    <a:pt x="581" y="338"/>
                    <a:pt x="584" y="342"/>
                  </a:cubicBezTo>
                  <a:cubicBezTo>
                    <a:pt x="578" y="377"/>
                    <a:pt x="579" y="381"/>
                    <a:pt x="575" y="384"/>
                  </a:cubicBezTo>
                  <a:cubicBezTo>
                    <a:pt x="572" y="368"/>
                    <a:pt x="578" y="365"/>
                    <a:pt x="575" y="361"/>
                  </a:cubicBezTo>
                  <a:cubicBezTo>
                    <a:pt x="580" y="316"/>
                    <a:pt x="571" y="307"/>
                    <a:pt x="578" y="300"/>
                  </a:cubicBezTo>
                  <a:cubicBezTo>
                    <a:pt x="572" y="220"/>
                    <a:pt x="574" y="213"/>
                    <a:pt x="573" y="205"/>
                  </a:cubicBezTo>
                  <a:cubicBezTo>
                    <a:pt x="581" y="177"/>
                    <a:pt x="576" y="169"/>
                    <a:pt x="580" y="163"/>
                  </a:cubicBezTo>
                  <a:cubicBezTo>
                    <a:pt x="594" y="117"/>
                    <a:pt x="601" y="111"/>
                    <a:pt x="598" y="103"/>
                  </a:cubicBezTo>
                  <a:cubicBezTo>
                    <a:pt x="577" y="151"/>
                    <a:pt x="576" y="154"/>
                    <a:pt x="573" y="156"/>
                  </a:cubicBezTo>
                  <a:cubicBezTo>
                    <a:pt x="562" y="241"/>
                    <a:pt x="563" y="252"/>
                    <a:pt x="564" y="263"/>
                  </a:cubicBezTo>
                  <a:cubicBezTo>
                    <a:pt x="569" y="302"/>
                    <a:pt x="564" y="307"/>
                    <a:pt x="568" y="312"/>
                  </a:cubicBezTo>
                  <a:cubicBezTo>
                    <a:pt x="566" y="341"/>
                    <a:pt x="565" y="352"/>
                    <a:pt x="568" y="364"/>
                  </a:cubicBezTo>
                  <a:cubicBezTo>
                    <a:pt x="553" y="423"/>
                    <a:pt x="553" y="420"/>
                    <a:pt x="555" y="417"/>
                  </a:cubicBezTo>
                  <a:cubicBezTo>
                    <a:pt x="556" y="394"/>
                    <a:pt x="560" y="392"/>
                    <a:pt x="558" y="388"/>
                  </a:cubicBezTo>
                  <a:cubicBezTo>
                    <a:pt x="561" y="333"/>
                    <a:pt x="563" y="331"/>
                    <a:pt x="562" y="329"/>
                  </a:cubicBezTo>
                  <a:cubicBezTo>
                    <a:pt x="559" y="274"/>
                    <a:pt x="553" y="255"/>
                    <a:pt x="554" y="236"/>
                  </a:cubicBezTo>
                  <a:cubicBezTo>
                    <a:pt x="554" y="218"/>
                    <a:pt x="555" y="214"/>
                    <a:pt x="554" y="209"/>
                  </a:cubicBezTo>
                  <a:cubicBezTo>
                    <a:pt x="559" y="193"/>
                    <a:pt x="557" y="190"/>
                    <a:pt x="559" y="188"/>
                  </a:cubicBezTo>
                  <a:cubicBezTo>
                    <a:pt x="569" y="145"/>
                    <a:pt x="573" y="136"/>
                    <a:pt x="573" y="126"/>
                  </a:cubicBezTo>
                  <a:cubicBezTo>
                    <a:pt x="557" y="167"/>
                    <a:pt x="554" y="173"/>
                    <a:pt x="555" y="179"/>
                  </a:cubicBezTo>
                  <a:cubicBezTo>
                    <a:pt x="548" y="204"/>
                    <a:pt x="545" y="211"/>
                    <a:pt x="547" y="219"/>
                  </a:cubicBezTo>
                  <a:cubicBezTo>
                    <a:pt x="545" y="249"/>
                    <a:pt x="547" y="257"/>
                    <a:pt x="548" y="265"/>
                  </a:cubicBezTo>
                  <a:cubicBezTo>
                    <a:pt x="553" y="302"/>
                    <a:pt x="551" y="305"/>
                    <a:pt x="550" y="308"/>
                  </a:cubicBezTo>
                  <a:cubicBezTo>
                    <a:pt x="556" y="350"/>
                    <a:pt x="553" y="352"/>
                    <a:pt x="554" y="354"/>
                  </a:cubicBezTo>
                  <a:cubicBezTo>
                    <a:pt x="551" y="391"/>
                    <a:pt x="544" y="394"/>
                    <a:pt x="549" y="399"/>
                  </a:cubicBezTo>
                  <a:cubicBezTo>
                    <a:pt x="548" y="423"/>
                    <a:pt x="541" y="425"/>
                    <a:pt x="543" y="428"/>
                  </a:cubicBezTo>
                  <a:cubicBezTo>
                    <a:pt x="534" y="435"/>
                    <a:pt x="534" y="428"/>
                    <a:pt x="538" y="422"/>
                  </a:cubicBezTo>
                  <a:cubicBezTo>
                    <a:pt x="537" y="386"/>
                    <a:pt x="541" y="383"/>
                    <a:pt x="540" y="379"/>
                  </a:cubicBezTo>
                  <a:cubicBezTo>
                    <a:pt x="538" y="342"/>
                    <a:pt x="537" y="338"/>
                    <a:pt x="538" y="333"/>
                  </a:cubicBezTo>
                  <a:cubicBezTo>
                    <a:pt x="535" y="297"/>
                    <a:pt x="532" y="288"/>
                    <a:pt x="531" y="280"/>
                  </a:cubicBezTo>
                  <a:cubicBezTo>
                    <a:pt x="528" y="237"/>
                    <a:pt x="531" y="236"/>
                    <a:pt x="530" y="234"/>
                  </a:cubicBezTo>
                  <a:cubicBezTo>
                    <a:pt x="531" y="195"/>
                    <a:pt x="535" y="192"/>
                    <a:pt x="534" y="187"/>
                  </a:cubicBezTo>
                  <a:cubicBezTo>
                    <a:pt x="537" y="169"/>
                    <a:pt x="538" y="165"/>
                    <a:pt x="539" y="161"/>
                  </a:cubicBezTo>
                  <a:cubicBezTo>
                    <a:pt x="534" y="156"/>
                    <a:pt x="534" y="160"/>
                    <a:pt x="532" y="164"/>
                  </a:cubicBezTo>
                  <a:cubicBezTo>
                    <a:pt x="527" y="184"/>
                    <a:pt x="527" y="187"/>
                    <a:pt x="528" y="189"/>
                  </a:cubicBezTo>
                  <a:cubicBezTo>
                    <a:pt x="521" y="228"/>
                    <a:pt x="522" y="230"/>
                    <a:pt x="522" y="232"/>
                  </a:cubicBezTo>
                  <a:cubicBezTo>
                    <a:pt x="521" y="256"/>
                    <a:pt x="520" y="257"/>
                    <a:pt x="522" y="259"/>
                  </a:cubicBezTo>
                  <a:cubicBezTo>
                    <a:pt x="527" y="285"/>
                    <a:pt x="520" y="288"/>
                    <a:pt x="524" y="293"/>
                  </a:cubicBezTo>
                  <a:cubicBezTo>
                    <a:pt x="532" y="343"/>
                    <a:pt x="530" y="351"/>
                    <a:pt x="534" y="361"/>
                  </a:cubicBezTo>
                  <a:cubicBezTo>
                    <a:pt x="531" y="378"/>
                    <a:pt x="529" y="380"/>
                    <a:pt x="532" y="382"/>
                  </a:cubicBezTo>
                  <a:cubicBezTo>
                    <a:pt x="530" y="417"/>
                    <a:pt x="530" y="421"/>
                    <a:pt x="528" y="424"/>
                  </a:cubicBezTo>
                  <a:cubicBezTo>
                    <a:pt x="523" y="442"/>
                    <a:pt x="525" y="445"/>
                    <a:pt x="522" y="444"/>
                  </a:cubicBezTo>
                  <a:cubicBezTo>
                    <a:pt x="523" y="396"/>
                    <a:pt x="516" y="383"/>
                    <a:pt x="519" y="372"/>
                  </a:cubicBezTo>
                  <a:cubicBezTo>
                    <a:pt x="517" y="348"/>
                    <a:pt x="514" y="341"/>
                    <a:pt x="515" y="335"/>
                  </a:cubicBezTo>
                  <a:cubicBezTo>
                    <a:pt x="506" y="291"/>
                    <a:pt x="509" y="286"/>
                    <a:pt x="507" y="280"/>
                  </a:cubicBezTo>
                  <a:cubicBezTo>
                    <a:pt x="508" y="220"/>
                    <a:pt x="509" y="215"/>
                    <a:pt x="510" y="209"/>
                  </a:cubicBezTo>
                  <a:cubicBezTo>
                    <a:pt x="513" y="185"/>
                    <a:pt x="512" y="178"/>
                    <a:pt x="516" y="173"/>
                  </a:cubicBezTo>
                  <a:cubicBezTo>
                    <a:pt x="515" y="159"/>
                    <a:pt x="514" y="162"/>
                    <a:pt x="512" y="164"/>
                  </a:cubicBezTo>
                  <a:cubicBezTo>
                    <a:pt x="505" y="191"/>
                    <a:pt x="507" y="196"/>
                    <a:pt x="504" y="201"/>
                  </a:cubicBezTo>
                  <a:cubicBezTo>
                    <a:pt x="500" y="221"/>
                    <a:pt x="502" y="226"/>
                    <a:pt x="501" y="230"/>
                  </a:cubicBezTo>
                  <a:cubicBezTo>
                    <a:pt x="498" y="248"/>
                    <a:pt x="500" y="251"/>
                    <a:pt x="500" y="253"/>
                  </a:cubicBezTo>
                  <a:cubicBezTo>
                    <a:pt x="496" y="271"/>
                    <a:pt x="502" y="275"/>
                    <a:pt x="498" y="277"/>
                  </a:cubicBezTo>
                  <a:cubicBezTo>
                    <a:pt x="497" y="300"/>
                    <a:pt x="497" y="294"/>
                    <a:pt x="497" y="290"/>
                  </a:cubicBezTo>
                  <a:cubicBezTo>
                    <a:pt x="494" y="271"/>
                    <a:pt x="495" y="268"/>
                    <a:pt x="495" y="266"/>
                  </a:cubicBezTo>
                  <a:cubicBezTo>
                    <a:pt x="494" y="202"/>
                    <a:pt x="495" y="187"/>
                    <a:pt x="499" y="173"/>
                  </a:cubicBezTo>
                  <a:cubicBezTo>
                    <a:pt x="501" y="135"/>
                    <a:pt x="510" y="133"/>
                    <a:pt x="503" y="128"/>
                  </a:cubicBezTo>
                  <a:cubicBezTo>
                    <a:pt x="490" y="173"/>
                    <a:pt x="490" y="178"/>
                    <a:pt x="489" y="183"/>
                  </a:cubicBezTo>
                  <a:cubicBezTo>
                    <a:pt x="485" y="220"/>
                    <a:pt x="485" y="223"/>
                    <a:pt x="485" y="225"/>
                  </a:cubicBezTo>
                  <a:cubicBezTo>
                    <a:pt x="484" y="256"/>
                    <a:pt x="483" y="258"/>
                    <a:pt x="486" y="261"/>
                  </a:cubicBezTo>
                  <a:cubicBezTo>
                    <a:pt x="484" y="277"/>
                    <a:pt x="489" y="280"/>
                    <a:pt x="487" y="282"/>
                  </a:cubicBezTo>
                  <a:cubicBezTo>
                    <a:pt x="498" y="337"/>
                    <a:pt x="496" y="347"/>
                    <a:pt x="502" y="357"/>
                  </a:cubicBezTo>
                  <a:cubicBezTo>
                    <a:pt x="506" y="408"/>
                    <a:pt x="505" y="413"/>
                    <a:pt x="503" y="418"/>
                  </a:cubicBezTo>
                  <a:cubicBezTo>
                    <a:pt x="505" y="450"/>
                    <a:pt x="505" y="453"/>
                    <a:pt x="503" y="455"/>
                  </a:cubicBezTo>
                  <a:cubicBezTo>
                    <a:pt x="499" y="471"/>
                    <a:pt x="503" y="479"/>
                    <a:pt x="498" y="475"/>
                  </a:cubicBezTo>
                  <a:cubicBezTo>
                    <a:pt x="493" y="426"/>
                    <a:pt x="495" y="423"/>
                    <a:pt x="495" y="419"/>
                  </a:cubicBezTo>
                  <a:cubicBezTo>
                    <a:pt x="485" y="375"/>
                    <a:pt x="480" y="366"/>
                    <a:pt x="483" y="359"/>
                  </a:cubicBezTo>
                  <a:cubicBezTo>
                    <a:pt x="470" y="321"/>
                    <a:pt x="476" y="319"/>
                    <a:pt x="470" y="314"/>
                  </a:cubicBezTo>
                  <a:cubicBezTo>
                    <a:pt x="459" y="218"/>
                    <a:pt x="466" y="212"/>
                    <a:pt x="462" y="204"/>
                  </a:cubicBezTo>
                  <a:cubicBezTo>
                    <a:pt x="457" y="195"/>
                    <a:pt x="457" y="204"/>
                    <a:pt x="457" y="213"/>
                  </a:cubicBezTo>
                  <a:cubicBezTo>
                    <a:pt x="457" y="232"/>
                    <a:pt x="452" y="236"/>
                    <a:pt x="455" y="241"/>
                  </a:cubicBezTo>
                  <a:cubicBezTo>
                    <a:pt x="454" y="275"/>
                    <a:pt x="459" y="280"/>
                    <a:pt x="456" y="285"/>
                  </a:cubicBezTo>
                  <a:cubicBezTo>
                    <a:pt x="462" y="317"/>
                    <a:pt x="462" y="322"/>
                    <a:pt x="465" y="327"/>
                  </a:cubicBezTo>
                  <a:cubicBezTo>
                    <a:pt x="475" y="362"/>
                    <a:pt x="473" y="368"/>
                    <a:pt x="475" y="375"/>
                  </a:cubicBezTo>
                  <a:cubicBezTo>
                    <a:pt x="478" y="394"/>
                    <a:pt x="483" y="397"/>
                    <a:pt x="481" y="400"/>
                  </a:cubicBezTo>
                  <a:cubicBezTo>
                    <a:pt x="484" y="436"/>
                    <a:pt x="490" y="444"/>
                    <a:pt x="487" y="449"/>
                  </a:cubicBezTo>
                  <a:cubicBezTo>
                    <a:pt x="483" y="480"/>
                    <a:pt x="490" y="485"/>
                    <a:pt x="488" y="488"/>
                  </a:cubicBezTo>
                  <a:cubicBezTo>
                    <a:pt x="483" y="503"/>
                    <a:pt x="485" y="499"/>
                    <a:pt x="485" y="495"/>
                  </a:cubicBezTo>
                  <a:cubicBezTo>
                    <a:pt x="486" y="464"/>
                    <a:pt x="482" y="459"/>
                    <a:pt x="483" y="454"/>
                  </a:cubicBezTo>
                  <a:cubicBezTo>
                    <a:pt x="474" y="394"/>
                    <a:pt x="466" y="388"/>
                    <a:pt x="469" y="384"/>
                  </a:cubicBezTo>
                  <a:cubicBezTo>
                    <a:pt x="462" y="348"/>
                    <a:pt x="459" y="346"/>
                    <a:pt x="457" y="346"/>
                  </a:cubicBezTo>
                  <a:cubicBezTo>
                    <a:pt x="449" y="328"/>
                    <a:pt x="460" y="322"/>
                    <a:pt x="453" y="324"/>
                  </a:cubicBezTo>
                  <a:cubicBezTo>
                    <a:pt x="446" y="286"/>
                    <a:pt x="449" y="281"/>
                    <a:pt x="445" y="276"/>
                  </a:cubicBezTo>
                  <a:cubicBezTo>
                    <a:pt x="449" y="241"/>
                    <a:pt x="443" y="235"/>
                    <a:pt x="444" y="230"/>
                  </a:cubicBezTo>
                  <a:cubicBezTo>
                    <a:pt x="450" y="210"/>
                    <a:pt x="442" y="203"/>
                    <a:pt x="449" y="199"/>
                  </a:cubicBezTo>
                  <a:cubicBezTo>
                    <a:pt x="454" y="163"/>
                    <a:pt x="461" y="159"/>
                    <a:pt x="458" y="153"/>
                  </a:cubicBezTo>
                  <a:cubicBezTo>
                    <a:pt x="444" y="191"/>
                    <a:pt x="439" y="200"/>
                    <a:pt x="440" y="211"/>
                  </a:cubicBezTo>
                  <a:cubicBezTo>
                    <a:pt x="435" y="250"/>
                    <a:pt x="436" y="261"/>
                    <a:pt x="437" y="271"/>
                  </a:cubicBezTo>
                  <a:cubicBezTo>
                    <a:pt x="442" y="313"/>
                    <a:pt x="444" y="323"/>
                    <a:pt x="448" y="335"/>
                  </a:cubicBezTo>
                  <a:cubicBezTo>
                    <a:pt x="458" y="387"/>
                    <a:pt x="461" y="393"/>
                    <a:pt x="460" y="398"/>
                  </a:cubicBezTo>
                  <a:cubicBezTo>
                    <a:pt x="473" y="464"/>
                    <a:pt x="476" y="471"/>
                    <a:pt x="475" y="477"/>
                  </a:cubicBezTo>
                  <a:cubicBezTo>
                    <a:pt x="472" y="519"/>
                    <a:pt x="470" y="522"/>
                    <a:pt x="473" y="526"/>
                  </a:cubicBezTo>
                  <a:cubicBezTo>
                    <a:pt x="466" y="546"/>
                    <a:pt x="465" y="547"/>
                    <a:pt x="465" y="548"/>
                  </a:cubicBezTo>
                  <a:cubicBezTo>
                    <a:pt x="459" y="507"/>
                    <a:pt x="462" y="504"/>
                    <a:pt x="463" y="501"/>
                  </a:cubicBezTo>
                  <a:cubicBezTo>
                    <a:pt x="458" y="462"/>
                    <a:pt x="451" y="454"/>
                    <a:pt x="451" y="448"/>
                  </a:cubicBezTo>
                  <a:cubicBezTo>
                    <a:pt x="436" y="412"/>
                    <a:pt x="440" y="409"/>
                    <a:pt x="436" y="405"/>
                  </a:cubicBezTo>
                  <a:cubicBezTo>
                    <a:pt x="427" y="372"/>
                    <a:pt x="429" y="369"/>
                    <a:pt x="426" y="365"/>
                  </a:cubicBezTo>
                  <a:cubicBezTo>
                    <a:pt x="421" y="351"/>
                    <a:pt x="423" y="350"/>
                    <a:pt x="421" y="347"/>
                  </a:cubicBezTo>
                  <a:cubicBezTo>
                    <a:pt x="417" y="313"/>
                    <a:pt x="414" y="309"/>
                    <a:pt x="415" y="305"/>
                  </a:cubicBezTo>
                  <a:cubicBezTo>
                    <a:pt x="416" y="260"/>
                    <a:pt x="418" y="257"/>
                    <a:pt x="414" y="253"/>
                  </a:cubicBezTo>
                  <a:cubicBezTo>
                    <a:pt x="416" y="237"/>
                    <a:pt x="416" y="229"/>
                    <a:pt x="414" y="222"/>
                  </a:cubicBezTo>
                  <a:cubicBezTo>
                    <a:pt x="416" y="200"/>
                    <a:pt x="418" y="197"/>
                    <a:pt x="418" y="194"/>
                  </a:cubicBezTo>
                  <a:cubicBezTo>
                    <a:pt x="414" y="206"/>
                    <a:pt x="410" y="211"/>
                    <a:pt x="412" y="216"/>
                  </a:cubicBezTo>
                  <a:cubicBezTo>
                    <a:pt x="409" y="236"/>
                    <a:pt x="410" y="242"/>
                    <a:pt x="410" y="247"/>
                  </a:cubicBezTo>
                  <a:cubicBezTo>
                    <a:pt x="407" y="327"/>
                    <a:pt x="412" y="332"/>
                    <a:pt x="410" y="335"/>
                  </a:cubicBezTo>
                  <a:cubicBezTo>
                    <a:pt x="414" y="368"/>
                    <a:pt x="422" y="373"/>
                    <a:pt x="420" y="377"/>
                  </a:cubicBezTo>
                  <a:cubicBezTo>
                    <a:pt x="438" y="439"/>
                    <a:pt x="445" y="459"/>
                    <a:pt x="448" y="477"/>
                  </a:cubicBezTo>
                  <a:cubicBezTo>
                    <a:pt x="451" y="509"/>
                    <a:pt x="452" y="514"/>
                    <a:pt x="453" y="518"/>
                  </a:cubicBezTo>
                  <a:cubicBezTo>
                    <a:pt x="449" y="518"/>
                    <a:pt x="452" y="515"/>
                    <a:pt x="448" y="512"/>
                  </a:cubicBezTo>
                  <a:cubicBezTo>
                    <a:pt x="443" y="484"/>
                    <a:pt x="442" y="477"/>
                    <a:pt x="441" y="470"/>
                  </a:cubicBezTo>
                  <a:cubicBezTo>
                    <a:pt x="432" y="436"/>
                    <a:pt x="429" y="432"/>
                    <a:pt x="428" y="428"/>
                  </a:cubicBezTo>
                  <a:cubicBezTo>
                    <a:pt x="416" y="393"/>
                    <a:pt x="413" y="389"/>
                    <a:pt x="414" y="386"/>
                  </a:cubicBezTo>
                  <a:cubicBezTo>
                    <a:pt x="407" y="359"/>
                    <a:pt x="405" y="356"/>
                    <a:pt x="403" y="350"/>
                  </a:cubicBezTo>
                  <a:cubicBezTo>
                    <a:pt x="401" y="334"/>
                    <a:pt x="403" y="333"/>
                    <a:pt x="403" y="333"/>
                  </a:cubicBezTo>
                  <a:cubicBezTo>
                    <a:pt x="401" y="321"/>
                    <a:pt x="400" y="317"/>
                    <a:pt x="399" y="314"/>
                  </a:cubicBezTo>
                  <a:cubicBezTo>
                    <a:pt x="395" y="298"/>
                    <a:pt x="397" y="295"/>
                    <a:pt x="396" y="293"/>
                  </a:cubicBezTo>
                  <a:cubicBezTo>
                    <a:pt x="390" y="256"/>
                    <a:pt x="396" y="250"/>
                    <a:pt x="392" y="243"/>
                  </a:cubicBezTo>
                  <a:cubicBezTo>
                    <a:pt x="394" y="217"/>
                    <a:pt x="395" y="215"/>
                    <a:pt x="395" y="213"/>
                  </a:cubicBezTo>
                  <a:cubicBezTo>
                    <a:pt x="388" y="211"/>
                    <a:pt x="391" y="212"/>
                    <a:pt x="391" y="214"/>
                  </a:cubicBezTo>
                  <a:cubicBezTo>
                    <a:pt x="386" y="231"/>
                    <a:pt x="389" y="235"/>
                    <a:pt x="386" y="237"/>
                  </a:cubicBezTo>
                  <a:cubicBezTo>
                    <a:pt x="387" y="268"/>
                    <a:pt x="385" y="271"/>
                    <a:pt x="388" y="275"/>
                  </a:cubicBezTo>
                  <a:cubicBezTo>
                    <a:pt x="391" y="325"/>
                    <a:pt x="397" y="338"/>
                    <a:pt x="393" y="350"/>
                  </a:cubicBezTo>
                  <a:cubicBezTo>
                    <a:pt x="405" y="382"/>
                    <a:pt x="403" y="390"/>
                    <a:pt x="408" y="398"/>
                  </a:cubicBezTo>
                  <a:cubicBezTo>
                    <a:pt x="419" y="430"/>
                    <a:pt x="421" y="438"/>
                    <a:pt x="423" y="446"/>
                  </a:cubicBezTo>
                  <a:cubicBezTo>
                    <a:pt x="436" y="483"/>
                    <a:pt x="432" y="487"/>
                    <a:pt x="436" y="491"/>
                  </a:cubicBezTo>
                  <a:cubicBezTo>
                    <a:pt x="440" y="554"/>
                    <a:pt x="443" y="558"/>
                    <a:pt x="443" y="562"/>
                  </a:cubicBezTo>
                  <a:cubicBezTo>
                    <a:pt x="428" y="572"/>
                    <a:pt x="429" y="568"/>
                    <a:pt x="430" y="564"/>
                  </a:cubicBezTo>
                  <a:cubicBezTo>
                    <a:pt x="417" y="498"/>
                    <a:pt x="416" y="485"/>
                    <a:pt x="415" y="472"/>
                  </a:cubicBezTo>
                  <a:cubicBezTo>
                    <a:pt x="409" y="449"/>
                    <a:pt x="405" y="442"/>
                    <a:pt x="406" y="436"/>
                  </a:cubicBezTo>
                  <a:cubicBezTo>
                    <a:pt x="401" y="421"/>
                    <a:pt x="398" y="415"/>
                    <a:pt x="398" y="411"/>
                  </a:cubicBezTo>
                  <a:cubicBezTo>
                    <a:pt x="393" y="374"/>
                    <a:pt x="387" y="375"/>
                    <a:pt x="389" y="372"/>
                  </a:cubicBezTo>
                  <a:cubicBezTo>
                    <a:pt x="382" y="312"/>
                    <a:pt x="377" y="293"/>
                    <a:pt x="381" y="275"/>
                  </a:cubicBezTo>
                  <a:cubicBezTo>
                    <a:pt x="385" y="244"/>
                    <a:pt x="380" y="238"/>
                    <a:pt x="383" y="234"/>
                  </a:cubicBezTo>
                  <a:cubicBezTo>
                    <a:pt x="377" y="239"/>
                    <a:pt x="376" y="242"/>
                    <a:pt x="376" y="244"/>
                  </a:cubicBezTo>
                  <a:cubicBezTo>
                    <a:pt x="375" y="300"/>
                    <a:pt x="373" y="312"/>
                    <a:pt x="372" y="324"/>
                  </a:cubicBezTo>
                  <a:cubicBezTo>
                    <a:pt x="386" y="402"/>
                    <a:pt x="389" y="407"/>
                    <a:pt x="389" y="412"/>
                  </a:cubicBezTo>
                  <a:cubicBezTo>
                    <a:pt x="411" y="512"/>
                    <a:pt x="416" y="522"/>
                    <a:pt x="416" y="532"/>
                  </a:cubicBezTo>
                  <a:cubicBezTo>
                    <a:pt x="418" y="573"/>
                    <a:pt x="419" y="584"/>
                    <a:pt x="420" y="595"/>
                  </a:cubicBezTo>
                  <a:cubicBezTo>
                    <a:pt x="411" y="622"/>
                    <a:pt x="419" y="616"/>
                    <a:pt x="413" y="608"/>
                  </a:cubicBezTo>
                  <a:cubicBezTo>
                    <a:pt x="406" y="541"/>
                    <a:pt x="407" y="534"/>
                    <a:pt x="403" y="527"/>
                  </a:cubicBezTo>
                  <a:cubicBezTo>
                    <a:pt x="394" y="499"/>
                    <a:pt x="398" y="493"/>
                    <a:pt x="395" y="486"/>
                  </a:cubicBezTo>
                  <a:cubicBezTo>
                    <a:pt x="376" y="417"/>
                    <a:pt x="378" y="413"/>
                    <a:pt x="374" y="408"/>
                  </a:cubicBezTo>
                  <a:cubicBezTo>
                    <a:pt x="370" y="378"/>
                    <a:pt x="365" y="372"/>
                    <a:pt x="367" y="369"/>
                  </a:cubicBezTo>
                  <a:cubicBezTo>
                    <a:pt x="363" y="308"/>
                    <a:pt x="356" y="298"/>
                    <a:pt x="360" y="290"/>
                  </a:cubicBezTo>
                  <a:cubicBezTo>
                    <a:pt x="362" y="248"/>
                    <a:pt x="362" y="244"/>
                    <a:pt x="362" y="239"/>
                  </a:cubicBezTo>
                  <a:cubicBezTo>
                    <a:pt x="363" y="220"/>
                    <a:pt x="361" y="223"/>
                    <a:pt x="360" y="226"/>
                  </a:cubicBezTo>
                  <a:cubicBezTo>
                    <a:pt x="358" y="241"/>
                    <a:pt x="353" y="244"/>
                    <a:pt x="357" y="248"/>
                  </a:cubicBezTo>
                  <a:cubicBezTo>
                    <a:pt x="352" y="267"/>
                    <a:pt x="356" y="270"/>
                    <a:pt x="351" y="272"/>
                  </a:cubicBezTo>
                  <a:cubicBezTo>
                    <a:pt x="350" y="303"/>
                    <a:pt x="355" y="306"/>
                    <a:pt x="353" y="308"/>
                  </a:cubicBezTo>
                  <a:cubicBezTo>
                    <a:pt x="351" y="332"/>
                    <a:pt x="356" y="338"/>
                    <a:pt x="353" y="342"/>
                  </a:cubicBezTo>
                  <a:cubicBezTo>
                    <a:pt x="363" y="389"/>
                    <a:pt x="362" y="393"/>
                    <a:pt x="367" y="398"/>
                  </a:cubicBezTo>
                  <a:cubicBezTo>
                    <a:pt x="367" y="433"/>
                    <a:pt x="379" y="443"/>
                    <a:pt x="375" y="451"/>
                  </a:cubicBezTo>
                  <a:cubicBezTo>
                    <a:pt x="395" y="536"/>
                    <a:pt x="399" y="541"/>
                    <a:pt x="399" y="545"/>
                  </a:cubicBezTo>
                  <a:cubicBezTo>
                    <a:pt x="400" y="576"/>
                    <a:pt x="402" y="581"/>
                    <a:pt x="406" y="586"/>
                  </a:cubicBezTo>
                  <a:cubicBezTo>
                    <a:pt x="406" y="605"/>
                    <a:pt x="405" y="608"/>
                    <a:pt x="404" y="610"/>
                  </a:cubicBezTo>
                  <a:cubicBezTo>
                    <a:pt x="402" y="627"/>
                    <a:pt x="408" y="632"/>
                    <a:pt x="403" y="635"/>
                  </a:cubicBezTo>
                  <a:cubicBezTo>
                    <a:pt x="396" y="601"/>
                    <a:pt x="401" y="597"/>
                    <a:pt x="398" y="592"/>
                  </a:cubicBezTo>
                  <a:cubicBezTo>
                    <a:pt x="383" y="512"/>
                    <a:pt x="375" y="506"/>
                    <a:pt x="377" y="501"/>
                  </a:cubicBezTo>
                  <a:cubicBezTo>
                    <a:pt x="354" y="435"/>
                    <a:pt x="354" y="416"/>
                    <a:pt x="344" y="395"/>
                  </a:cubicBezTo>
                  <a:cubicBezTo>
                    <a:pt x="338" y="338"/>
                    <a:pt x="338" y="335"/>
                    <a:pt x="339" y="333"/>
                  </a:cubicBezTo>
                  <a:cubicBezTo>
                    <a:pt x="340" y="299"/>
                    <a:pt x="336" y="293"/>
                    <a:pt x="338" y="287"/>
                  </a:cubicBezTo>
                  <a:cubicBezTo>
                    <a:pt x="331" y="289"/>
                    <a:pt x="332" y="300"/>
                    <a:pt x="330" y="310"/>
                  </a:cubicBezTo>
                  <a:cubicBezTo>
                    <a:pt x="334" y="336"/>
                    <a:pt x="329" y="338"/>
                    <a:pt x="333" y="342"/>
                  </a:cubicBezTo>
                  <a:cubicBezTo>
                    <a:pt x="337" y="378"/>
                    <a:pt x="335" y="383"/>
                    <a:pt x="337" y="388"/>
                  </a:cubicBezTo>
                  <a:cubicBezTo>
                    <a:pt x="337" y="409"/>
                    <a:pt x="345" y="415"/>
                    <a:pt x="343" y="420"/>
                  </a:cubicBezTo>
                  <a:cubicBezTo>
                    <a:pt x="357" y="454"/>
                    <a:pt x="351" y="461"/>
                    <a:pt x="357" y="467"/>
                  </a:cubicBezTo>
                  <a:cubicBezTo>
                    <a:pt x="369" y="497"/>
                    <a:pt x="364" y="504"/>
                    <a:pt x="368" y="506"/>
                  </a:cubicBezTo>
                  <a:cubicBezTo>
                    <a:pt x="379" y="543"/>
                    <a:pt x="382" y="551"/>
                    <a:pt x="384" y="558"/>
                  </a:cubicBezTo>
                  <a:cubicBezTo>
                    <a:pt x="390" y="600"/>
                    <a:pt x="393" y="605"/>
                    <a:pt x="388" y="609"/>
                  </a:cubicBezTo>
                  <a:cubicBezTo>
                    <a:pt x="376" y="559"/>
                    <a:pt x="371" y="556"/>
                    <a:pt x="373" y="554"/>
                  </a:cubicBezTo>
                  <a:cubicBezTo>
                    <a:pt x="357" y="504"/>
                    <a:pt x="350" y="497"/>
                    <a:pt x="350" y="491"/>
                  </a:cubicBezTo>
                  <a:cubicBezTo>
                    <a:pt x="323" y="433"/>
                    <a:pt x="327" y="431"/>
                    <a:pt x="324" y="427"/>
                  </a:cubicBezTo>
                  <a:cubicBezTo>
                    <a:pt x="313" y="386"/>
                    <a:pt x="309" y="374"/>
                    <a:pt x="308" y="362"/>
                  </a:cubicBezTo>
                  <a:cubicBezTo>
                    <a:pt x="306" y="320"/>
                    <a:pt x="303" y="314"/>
                    <a:pt x="304" y="308"/>
                  </a:cubicBezTo>
                  <a:cubicBezTo>
                    <a:pt x="303" y="284"/>
                    <a:pt x="306" y="279"/>
                    <a:pt x="306" y="273"/>
                  </a:cubicBezTo>
                  <a:cubicBezTo>
                    <a:pt x="300" y="263"/>
                    <a:pt x="301" y="273"/>
                    <a:pt x="300" y="282"/>
                  </a:cubicBezTo>
                  <a:cubicBezTo>
                    <a:pt x="298" y="301"/>
                    <a:pt x="297" y="305"/>
                    <a:pt x="295" y="310"/>
                  </a:cubicBezTo>
                  <a:cubicBezTo>
                    <a:pt x="307" y="382"/>
                    <a:pt x="302" y="391"/>
                    <a:pt x="310" y="402"/>
                  </a:cubicBezTo>
                  <a:cubicBezTo>
                    <a:pt x="317" y="439"/>
                    <a:pt x="325" y="446"/>
                    <a:pt x="323" y="450"/>
                  </a:cubicBezTo>
                  <a:cubicBezTo>
                    <a:pt x="337" y="478"/>
                    <a:pt x="337" y="489"/>
                    <a:pt x="345" y="500"/>
                  </a:cubicBezTo>
                  <a:cubicBezTo>
                    <a:pt x="352" y="526"/>
                    <a:pt x="359" y="530"/>
                    <a:pt x="355" y="532"/>
                  </a:cubicBezTo>
                  <a:cubicBezTo>
                    <a:pt x="378" y="589"/>
                    <a:pt x="373" y="597"/>
                    <a:pt x="377" y="600"/>
                  </a:cubicBezTo>
                  <a:cubicBezTo>
                    <a:pt x="374" y="595"/>
                    <a:pt x="367" y="591"/>
                    <a:pt x="366" y="588"/>
                  </a:cubicBezTo>
                  <a:cubicBezTo>
                    <a:pt x="355" y="552"/>
                    <a:pt x="348" y="544"/>
                    <a:pt x="350" y="538"/>
                  </a:cubicBezTo>
                  <a:cubicBezTo>
                    <a:pt x="324" y="484"/>
                    <a:pt x="321" y="468"/>
                    <a:pt x="311" y="451"/>
                  </a:cubicBezTo>
                  <a:cubicBezTo>
                    <a:pt x="301" y="423"/>
                    <a:pt x="301" y="419"/>
                    <a:pt x="300" y="415"/>
                  </a:cubicBezTo>
                  <a:cubicBezTo>
                    <a:pt x="290" y="374"/>
                    <a:pt x="287" y="369"/>
                    <a:pt x="289" y="366"/>
                  </a:cubicBezTo>
                  <a:cubicBezTo>
                    <a:pt x="286" y="345"/>
                    <a:pt x="285" y="337"/>
                    <a:pt x="285" y="330"/>
                  </a:cubicBezTo>
                  <a:cubicBezTo>
                    <a:pt x="278" y="309"/>
                    <a:pt x="280" y="316"/>
                    <a:pt x="280" y="319"/>
                  </a:cubicBezTo>
                  <a:cubicBezTo>
                    <a:pt x="279" y="330"/>
                    <a:pt x="279" y="333"/>
                    <a:pt x="279" y="334"/>
                  </a:cubicBezTo>
                  <a:cubicBezTo>
                    <a:pt x="276" y="357"/>
                    <a:pt x="284" y="362"/>
                    <a:pt x="281" y="365"/>
                  </a:cubicBezTo>
                  <a:cubicBezTo>
                    <a:pt x="287" y="400"/>
                    <a:pt x="290" y="404"/>
                    <a:pt x="290" y="407"/>
                  </a:cubicBezTo>
                  <a:cubicBezTo>
                    <a:pt x="314" y="477"/>
                    <a:pt x="313" y="479"/>
                    <a:pt x="313" y="481"/>
                  </a:cubicBezTo>
                  <a:cubicBezTo>
                    <a:pt x="324" y="507"/>
                    <a:pt x="331" y="514"/>
                    <a:pt x="329" y="519"/>
                  </a:cubicBezTo>
                  <a:cubicBezTo>
                    <a:pt x="359" y="601"/>
                    <a:pt x="365" y="601"/>
                    <a:pt x="364" y="609"/>
                  </a:cubicBezTo>
                  <a:cubicBezTo>
                    <a:pt x="371" y="640"/>
                    <a:pt x="372" y="643"/>
                    <a:pt x="374" y="646"/>
                  </a:cubicBezTo>
                  <a:cubicBezTo>
                    <a:pt x="376" y="667"/>
                    <a:pt x="377" y="669"/>
                    <a:pt x="374" y="671"/>
                  </a:cubicBezTo>
                  <a:cubicBezTo>
                    <a:pt x="375" y="687"/>
                    <a:pt x="374" y="690"/>
                    <a:pt x="375" y="692"/>
                  </a:cubicBezTo>
                  <a:cubicBezTo>
                    <a:pt x="370" y="713"/>
                    <a:pt x="369" y="717"/>
                    <a:pt x="367" y="715"/>
                  </a:cubicBezTo>
                  <a:cubicBezTo>
                    <a:pt x="363" y="675"/>
                    <a:pt x="362" y="670"/>
                    <a:pt x="363" y="666"/>
                  </a:cubicBezTo>
                  <a:cubicBezTo>
                    <a:pt x="352" y="608"/>
                    <a:pt x="345" y="610"/>
                    <a:pt x="346" y="605"/>
                  </a:cubicBezTo>
                  <a:cubicBezTo>
                    <a:pt x="334" y="572"/>
                    <a:pt x="329" y="574"/>
                    <a:pt x="329" y="568"/>
                  </a:cubicBezTo>
                  <a:cubicBezTo>
                    <a:pt x="310" y="526"/>
                    <a:pt x="303" y="521"/>
                    <a:pt x="305" y="517"/>
                  </a:cubicBezTo>
                  <a:cubicBezTo>
                    <a:pt x="290" y="492"/>
                    <a:pt x="293" y="489"/>
                    <a:pt x="289" y="484"/>
                  </a:cubicBezTo>
                  <a:cubicBezTo>
                    <a:pt x="272" y="442"/>
                    <a:pt x="272" y="433"/>
                    <a:pt x="267" y="424"/>
                  </a:cubicBezTo>
                  <a:cubicBezTo>
                    <a:pt x="263" y="382"/>
                    <a:pt x="261" y="377"/>
                    <a:pt x="262" y="373"/>
                  </a:cubicBezTo>
                  <a:cubicBezTo>
                    <a:pt x="263" y="332"/>
                    <a:pt x="259" y="327"/>
                    <a:pt x="260" y="323"/>
                  </a:cubicBezTo>
                  <a:cubicBezTo>
                    <a:pt x="255" y="324"/>
                    <a:pt x="255" y="328"/>
                    <a:pt x="258" y="332"/>
                  </a:cubicBezTo>
                  <a:cubicBezTo>
                    <a:pt x="253" y="357"/>
                    <a:pt x="255" y="358"/>
                    <a:pt x="255" y="359"/>
                  </a:cubicBezTo>
                  <a:cubicBezTo>
                    <a:pt x="256" y="372"/>
                    <a:pt x="254" y="373"/>
                    <a:pt x="255" y="376"/>
                  </a:cubicBezTo>
                  <a:cubicBezTo>
                    <a:pt x="262" y="413"/>
                    <a:pt x="257" y="421"/>
                    <a:pt x="262" y="430"/>
                  </a:cubicBezTo>
                  <a:cubicBezTo>
                    <a:pt x="271" y="463"/>
                    <a:pt x="270" y="468"/>
                    <a:pt x="276" y="474"/>
                  </a:cubicBezTo>
                  <a:cubicBezTo>
                    <a:pt x="293" y="525"/>
                    <a:pt x="305" y="537"/>
                    <a:pt x="308" y="549"/>
                  </a:cubicBezTo>
                  <a:cubicBezTo>
                    <a:pt x="326" y="593"/>
                    <a:pt x="338" y="598"/>
                    <a:pt x="333" y="600"/>
                  </a:cubicBezTo>
                  <a:cubicBezTo>
                    <a:pt x="344" y="639"/>
                    <a:pt x="350" y="643"/>
                    <a:pt x="348" y="645"/>
                  </a:cubicBezTo>
                  <a:cubicBezTo>
                    <a:pt x="360" y="675"/>
                    <a:pt x="349" y="681"/>
                    <a:pt x="356" y="679"/>
                  </a:cubicBezTo>
                  <a:cubicBezTo>
                    <a:pt x="356" y="718"/>
                    <a:pt x="357" y="722"/>
                    <a:pt x="358" y="727"/>
                  </a:cubicBezTo>
                  <a:cubicBezTo>
                    <a:pt x="355" y="728"/>
                    <a:pt x="353" y="720"/>
                    <a:pt x="355" y="712"/>
                  </a:cubicBezTo>
                  <a:cubicBezTo>
                    <a:pt x="344" y="656"/>
                    <a:pt x="337" y="650"/>
                    <a:pt x="339" y="647"/>
                  </a:cubicBezTo>
                  <a:cubicBezTo>
                    <a:pt x="327" y="614"/>
                    <a:pt x="329" y="612"/>
                    <a:pt x="327" y="609"/>
                  </a:cubicBezTo>
                  <a:cubicBezTo>
                    <a:pt x="296" y="547"/>
                    <a:pt x="292" y="535"/>
                    <a:pt x="286" y="521"/>
                  </a:cubicBezTo>
                  <a:cubicBezTo>
                    <a:pt x="264" y="475"/>
                    <a:pt x="265" y="471"/>
                    <a:pt x="260" y="465"/>
                  </a:cubicBezTo>
                  <a:cubicBezTo>
                    <a:pt x="247" y="411"/>
                    <a:pt x="246" y="405"/>
                    <a:pt x="244" y="399"/>
                  </a:cubicBezTo>
                  <a:cubicBezTo>
                    <a:pt x="237" y="392"/>
                    <a:pt x="243" y="396"/>
                    <a:pt x="240" y="399"/>
                  </a:cubicBezTo>
                  <a:cubicBezTo>
                    <a:pt x="245" y="450"/>
                    <a:pt x="252" y="456"/>
                    <a:pt x="251" y="460"/>
                  </a:cubicBezTo>
                  <a:cubicBezTo>
                    <a:pt x="278" y="524"/>
                    <a:pt x="284" y="536"/>
                    <a:pt x="288" y="548"/>
                  </a:cubicBezTo>
                  <a:cubicBezTo>
                    <a:pt x="302" y="574"/>
                    <a:pt x="305" y="577"/>
                    <a:pt x="303" y="579"/>
                  </a:cubicBezTo>
                  <a:cubicBezTo>
                    <a:pt x="316" y="612"/>
                    <a:pt x="323" y="618"/>
                    <a:pt x="323" y="624"/>
                  </a:cubicBezTo>
                  <a:cubicBezTo>
                    <a:pt x="325" y="635"/>
                    <a:pt x="328" y="634"/>
                    <a:pt x="329" y="635"/>
                  </a:cubicBezTo>
                  <a:cubicBezTo>
                    <a:pt x="329" y="647"/>
                    <a:pt x="332" y="649"/>
                    <a:pt x="330" y="651"/>
                  </a:cubicBezTo>
                  <a:cubicBezTo>
                    <a:pt x="342" y="695"/>
                    <a:pt x="341" y="702"/>
                    <a:pt x="346" y="710"/>
                  </a:cubicBezTo>
                  <a:cubicBezTo>
                    <a:pt x="344" y="729"/>
                    <a:pt x="346" y="732"/>
                    <a:pt x="343" y="730"/>
                  </a:cubicBezTo>
                  <a:cubicBezTo>
                    <a:pt x="342" y="696"/>
                    <a:pt x="336" y="691"/>
                    <a:pt x="340" y="688"/>
                  </a:cubicBezTo>
                  <a:cubicBezTo>
                    <a:pt x="322" y="644"/>
                    <a:pt x="323" y="635"/>
                    <a:pt x="319" y="625"/>
                  </a:cubicBezTo>
                  <a:cubicBezTo>
                    <a:pt x="304" y="603"/>
                    <a:pt x="309" y="596"/>
                    <a:pt x="304" y="598"/>
                  </a:cubicBezTo>
                  <a:cubicBezTo>
                    <a:pt x="283" y="562"/>
                    <a:pt x="281" y="562"/>
                    <a:pt x="280" y="557"/>
                  </a:cubicBezTo>
                  <a:cubicBezTo>
                    <a:pt x="239" y="483"/>
                    <a:pt x="234" y="468"/>
                    <a:pt x="227" y="453"/>
                  </a:cubicBezTo>
                  <a:cubicBezTo>
                    <a:pt x="222" y="406"/>
                    <a:pt x="214" y="401"/>
                    <a:pt x="217" y="399"/>
                  </a:cubicBezTo>
                  <a:cubicBezTo>
                    <a:pt x="210" y="368"/>
                    <a:pt x="206" y="371"/>
                    <a:pt x="209" y="374"/>
                  </a:cubicBezTo>
                  <a:cubicBezTo>
                    <a:pt x="211" y="412"/>
                    <a:pt x="214" y="416"/>
                    <a:pt x="212" y="419"/>
                  </a:cubicBezTo>
                  <a:cubicBezTo>
                    <a:pt x="217" y="447"/>
                    <a:pt x="220" y="451"/>
                    <a:pt x="218" y="454"/>
                  </a:cubicBezTo>
                  <a:cubicBezTo>
                    <a:pt x="237" y="486"/>
                    <a:pt x="228" y="488"/>
                    <a:pt x="233" y="492"/>
                  </a:cubicBezTo>
                  <a:cubicBezTo>
                    <a:pt x="243" y="506"/>
                    <a:pt x="241" y="507"/>
                    <a:pt x="243" y="510"/>
                  </a:cubicBezTo>
                  <a:cubicBezTo>
                    <a:pt x="273" y="563"/>
                    <a:pt x="281" y="573"/>
                    <a:pt x="290" y="592"/>
                  </a:cubicBezTo>
                  <a:cubicBezTo>
                    <a:pt x="313" y="641"/>
                    <a:pt x="320" y="646"/>
                    <a:pt x="317" y="650"/>
                  </a:cubicBezTo>
                  <a:cubicBezTo>
                    <a:pt x="324" y="674"/>
                    <a:pt x="328" y="677"/>
                    <a:pt x="326" y="679"/>
                  </a:cubicBezTo>
                  <a:cubicBezTo>
                    <a:pt x="331" y="728"/>
                    <a:pt x="335" y="734"/>
                    <a:pt x="335" y="739"/>
                  </a:cubicBezTo>
                  <a:cubicBezTo>
                    <a:pt x="329" y="772"/>
                    <a:pt x="335" y="778"/>
                    <a:pt x="329" y="782"/>
                  </a:cubicBezTo>
                  <a:cubicBezTo>
                    <a:pt x="329" y="760"/>
                    <a:pt x="324" y="756"/>
                    <a:pt x="326" y="754"/>
                  </a:cubicBezTo>
                  <a:cubicBezTo>
                    <a:pt x="316" y="694"/>
                    <a:pt x="311" y="688"/>
                    <a:pt x="312" y="684"/>
                  </a:cubicBezTo>
                  <a:cubicBezTo>
                    <a:pt x="303" y="664"/>
                    <a:pt x="300" y="660"/>
                    <a:pt x="297" y="655"/>
                  </a:cubicBezTo>
                  <a:cubicBezTo>
                    <a:pt x="277" y="614"/>
                    <a:pt x="276" y="603"/>
                    <a:pt x="266" y="592"/>
                  </a:cubicBezTo>
                  <a:cubicBezTo>
                    <a:pt x="229" y="512"/>
                    <a:pt x="224" y="509"/>
                    <a:pt x="226" y="507"/>
                  </a:cubicBezTo>
                  <a:cubicBezTo>
                    <a:pt x="219" y="487"/>
                    <a:pt x="218" y="484"/>
                    <a:pt x="215" y="481"/>
                  </a:cubicBezTo>
                  <a:cubicBezTo>
                    <a:pt x="207" y="434"/>
                    <a:pt x="204" y="427"/>
                    <a:pt x="203" y="421"/>
                  </a:cubicBezTo>
                  <a:cubicBezTo>
                    <a:pt x="200" y="407"/>
                    <a:pt x="202" y="403"/>
                    <a:pt x="198" y="400"/>
                  </a:cubicBezTo>
                  <a:cubicBezTo>
                    <a:pt x="196" y="424"/>
                    <a:pt x="202" y="423"/>
                    <a:pt x="200" y="426"/>
                  </a:cubicBezTo>
                  <a:cubicBezTo>
                    <a:pt x="204" y="466"/>
                    <a:pt x="207" y="469"/>
                    <a:pt x="205" y="471"/>
                  </a:cubicBezTo>
                  <a:cubicBezTo>
                    <a:pt x="232" y="535"/>
                    <a:pt x="234" y="550"/>
                    <a:pt x="247" y="566"/>
                  </a:cubicBezTo>
                  <a:cubicBezTo>
                    <a:pt x="301" y="688"/>
                    <a:pt x="306" y="693"/>
                    <a:pt x="305" y="698"/>
                  </a:cubicBezTo>
                  <a:cubicBezTo>
                    <a:pt x="318" y="764"/>
                    <a:pt x="321" y="768"/>
                    <a:pt x="316" y="771"/>
                  </a:cubicBezTo>
                  <a:cubicBezTo>
                    <a:pt x="320" y="797"/>
                    <a:pt x="318" y="798"/>
                    <a:pt x="320" y="800"/>
                  </a:cubicBezTo>
                  <a:cubicBezTo>
                    <a:pt x="311" y="765"/>
                    <a:pt x="308" y="755"/>
                    <a:pt x="311" y="746"/>
                  </a:cubicBezTo>
                  <a:cubicBezTo>
                    <a:pt x="292" y="699"/>
                    <a:pt x="295" y="695"/>
                    <a:pt x="291" y="689"/>
                  </a:cubicBezTo>
                  <a:cubicBezTo>
                    <a:pt x="279" y="664"/>
                    <a:pt x="281" y="659"/>
                    <a:pt x="274" y="652"/>
                  </a:cubicBezTo>
                  <a:cubicBezTo>
                    <a:pt x="272" y="634"/>
                    <a:pt x="265" y="630"/>
                    <a:pt x="264" y="627"/>
                  </a:cubicBezTo>
                  <a:cubicBezTo>
                    <a:pt x="258" y="606"/>
                    <a:pt x="250" y="601"/>
                    <a:pt x="253" y="598"/>
                  </a:cubicBezTo>
                  <a:cubicBezTo>
                    <a:pt x="219" y="535"/>
                    <a:pt x="210" y="531"/>
                    <a:pt x="213" y="526"/>
                  </a:cubicBezTo>
                  <a:cubicBezTo>
                    <a:pt x="196" y="496"/>
                    <a:pt x="200" y="495"/>
                    <a:pt x="199" y="493"/>
                  </a:cubicBezTo>
                  <a:cubicBezTo>
                    <a:pt x="188" y="444"/>
                    <a:pt x="183" y="435"/>
                    <a:pt x="184" y="427"/>
                  </a:cubicBezTo>
                  <a:cubicBezTo>
                    <a:pt x="176" y="409"/>
                    <a:pt x="175" y="415"/>
                    <a:pt x="176" y="421"/>
                  </a:cubicBezTo>
                  <a:cubicBezTo>
                    <a:pt x="180" y="443"/>
                    <a:pt x="180" y="448"/>
                    <a:pt x="180" y="452"/>
                  </a:cubicBezTo>
                  <a:cubicBezTo>
                    <a:pt x="181" y="498"/>
                    <a:pt x="184" y="526"/>
                    <a:pt x="195" y="545"/>
                  </a:cubicBezTo>
                  <a:cubicBezTo>
                    <a:pt x="206" y="572"/>
                    <a:pt x="208" y="569"/>
                    <a:pt x="211" y="577"/>
                  </a:cubicBezTo>
                  <a:cubicBezTo>
                    <a:pt x="236" y="627"/>
                    <a:pt x="240" y="630"/>
                    <a:pt x="238" y="632"/>
                  </a:cubicBezTo>
                  <a:cubicBezTo>
                    <a:pt x="260" y="671"/>
                    <a:pt x="263" y="679"/>
                    <a:pt x="270" y="687"/>
                  </a:cubicBezTo>
                  <a:cubicBezTo>
                    <a:pt x="277" y="703"/>
                    <a:pt x="278" y="705"/>
                    <a:pt x="280" y="707"/>
                  </a:cubicBezTo>
                  <a:cubicBezTo>
                    <a:pt x="284" y="736"/>
                    <a:pt x="293" y="745"/>
                    <a:pt x="290" y="751"/>
                  </a:cubicBezTo>
                  <a:cubicBezTo>
                    <a:pt x="300" y="786"/>
                    <a:pt x="298" y="788"/>
                    <a:pt x="301" y="790"/>
                  </a:cubicBezTo>
                  <a:cubicBezTo>
                    <a:pt x="285" y="760"/>
                    <a:pt x="280" y="751"/>
                    <a:pt x="281" y="743"/>
                  </a:cubicBezTo>
                  <a:cubicBezTo>
                    <a:pt x="267" y="717"/>
                    <a:pt x="263" y="712"/>
                    <a:pt x="264" y="709"/>
                  </a:cubicBezTo>
                  <a:cubicBezTo>
                    <a:pt x="248" y="682"/>
                    <a:pt x="246" y="670"/>
                    <a:pt x="242" y="658"/>
                  </a:cubicBezTo>
                  <a:cubicBezTo>
                    <a:pt x="179" y="534"/>
                    <a:pt x="172" y="518"/>
                    <a:pt x="162" y="502"/>
                  </a:cubicBezTo>
                  <a:cubicBezTo>
                    <a:pt x="145" y="444"/>
                    <a:pt x="148" y="430"/>
                    <a:pt x="143" y="415"/>
                  </a:cubicBezTo>
                  <a:cubicBezTo>
                    <a:pt x="140" y="444"/>
                    <a:pt x="143" y="452"/>
                    <a:pt x="143" y="459"/>
                  </a:cubicBezTo>
                  <a:cubicBezTo>
                    <a:pt x="153" y="499"/>
                    <a:pt x="156" y="503"/>
                    <a:pt x="155" y="507"/>
                  </a:cubicBezTo>
                  <a:cubicBezTo>
                    <a:pt x="184" y="563"/>
                    <a:pt x="185" y="565"/>
                    <a:pt x="185" y="569"/>
                  </a:cubicBezTo>
                  <a:cubicBezTo>
                    <a:pt x="202" y="603"/>
                    <a:pt x="208" y="605"/>
                    <a:pt x="207" y="612"/>
                  </a:cubicBezTo>
                  <a:cubicBezTo>
                    <a:pt x="217" y="641"/>
                    <a:pt x="230" y="639"/>
                    <a:pt x="224" y="644"/>
                  </a:cubicBezTo>
                  <a:cubicBezTo>
                    <a:pt x="287" y="796"/>
                    <a:pt x="292" y="802"/>
                    <a:pt x="291" y="807"/>
                  </a:cubicBezTo>
                  <a:cubicBezTo>
                    <a:pt x="298" y="844"/>
                    <a:pt x="299" y="847"/>
                    <a:pt x="297" y="849"/>
                  </a:cubicBezTo>
                  <a:cubicBezTo>
                    <a:pt x="295" y="844"/>
                    <a:pt x="294" y="840"/>
                    <a:pt x="292" y="836"/>
                  </a:cubicBezTo>
                  <a:cubicBezTo>
                    <a:pt x="285" y="809"/>
                    <a:pt x="281" y="804"/>
                    <a:pt x="278" y="799"/>
                  </a:cubicBezTo>
                  <a:cubicBezTo>
                    <a:pt x="255" y="746"/>
                    <a:pt x="249" y="747"/>
                    <a:pt x="250" y="741"/>
                  </a:cubicBezTo>
                  <a:cubicBezTo>
                    <a:pt x="223" y="694"/>
                    <a:pt x="225" y="692"/>
                    <a:pt x="223" y="689"/>
                  </a:cubicBezTo>
                  <a:cubicBezTo>
                    <a:pt x="216" y="674"/>
                    <a:pt x="215" y="671"/>
                    <a:pt x="212" y="667"/>
                  </a:cubicBezTo>
                  <a:cubicBezTo>
                    <a:pt x="201" y="644"/>
                    <a:pt x="195" y="640"/>
                    <a:pt x="198" y="638"/>
                  </a:cubicBezTo>
                  <a:cubicBezTo>
                    <a:pt x="149" y="549"/>
                    <a:pt x="156" y="559"/>
                    <a:pt x="157" y="567"/>
                  </a:cubicBezTo>
                  <a:cubicBezTo>
                    <a:pt x="160" y="580"/>
                    <a:pt x="164" y="583"/>
                    <a:pt x="165" y="586"/>
                  </a:cubicBezTo>
                  <a:cubicBezTo>
                    <a:pt x="177" y="613"/>
                    <a:pt x="172" y="614"/>
                    <a:pt x="179" y="618"/>
                  </a:cubicBezTo>
                  <a:cubicBezTo>
                    <a:pt x="187" y="642"/>
                    <a:pt x="191" y="644"/>
                    <a:pt x="192" y="647"/>
                  </a:cubicBezTo>
                  <a:cubicBezTo>
                    <a:pt x="208" y="677"/>
                    <a:pt x="206" y="681"/>
                    <a:pt x="209" y="680"/>
                  </a:cubicBezTo>
                  <a:cubicBezTo>
                    <a:pt x="229" y="715"/>
                    <a:pt x="236" y="735"/>
                    <a:pt x="245" y="754"/>
                  </a:cubicBezTo>
                  <a:cubicBezTo>
                    <a:pt x="265" y="789"/>
                    <a:pt x="268" y="793"/>
                    <a:pt x="268" y="796"/>
                  </a:cubicBezTo>
                  <a:cubicBezTo>
                    <a:pt x="284" y="831"/>
                    <a:pt x="281" y="834"/>
                    <a:pt x="283" y="837"/>
                  </a:cubicBezTo>
                  <a:cubicBezTo>
                    <a:pt x="287" y="855"/>
                    <a:pt x="283" y="857"/>
                    <a:pt x="287" y="859"/>
                  </a:cubicBezTo>
                  <a:cubicBezTo>
                    <a:pt x="285" y="886"/>
                    <a:pt x="282" y="878"/>
                    <a:pt x="285" y="870"/>
                  </a:cubicBezTo>
                  <a:cubicBezTo>
                    <a:pt x="268" y="821"/>
                    <a:pt x="270" y="819"/>
                    <a:pt x="268" y="816"/>
                  </a:cubicBezTo>
                  <a:cubicBezTo>
                    <a:pt x="259" y="786"/>
                    <a:pt x="252" y="782"/>
                    <a:pt x="251" y="779"/>
                  </a:cubicBezTo>
                  <a:cubicBezTo>
                    <a:pt x="234" y="751"/>
                    <a:pt x="238" y="749"/>
                    <a:pt x="234" y="745"/>
                  </a:cubicBezTo>
                  <a:cubicBezTo>
                    <a:pt x="205" y="692"/>
                    <a:pt x="202" y="688"/>
                    <a:pt x="199" y="684"/>
                  </a:cubicBezTo>
                  <a:cubicBezTo>
                    <a:pt x="177" y="630"/>
                    <a:pt x="166" y="611"/>
                    <a:pt x="158" y="593"/>
                  </a:cubicBezTo>
                  <a:cubicBezTo>
                    <a:pt x="147" y="546"/>
                    <a:pt x="142" y="548"/>
                    <a:pt x="140" y="540"/>
                  </a:cubicBezTo>
                  <a:cubicBezTo>
                    <a:pt x="140" y="522"/>
                    <a:pt x="138" y="522"/>
                    <a:pt x="136" y="521"/>
                  </a:cubicBezTo>
                  <a:cubicBezTo>
                    <a:pt x="130" y="496"/>
                    <a:pt x="129" y="493"/>
                    <a:pt x="131" y="490"/>
                  </a:cubicBezTo>
                  <a:cubicBezTo>
                    <a:pt x="122" y="493"/>
                    <a:pt x="128" y="497"/>
                    <a:pt x="125" y="499"/>
                  </a:cubicBezTo>
                  <a:cubicBezTo>
                    <a:pt x="131" y="527"/>
                    <a:pt x="132" y="536"/>
                    <a:pt x="136" y="545"/>
                  </a:cubicBezTo>
                  <a:cubicBezTo>
                    <a:pt x="139" y="569"/>
                    <a:pt x="140" y="574"/>
                    <a:pt x="139" y="580"/>
                  </a:cubicBezTo>
                  <a:cubicBezTo>
                    <a:pt x="160" y="639"/>
                    <a:pt x="161" y="642"/>
                    <a:pt x="159" y="645"/>
                  </a:cubicBezTo>
                  <a:cubicBezTo>
                    <a:pt x="169" y="668"/>
                    <a:pt x="176" y="672"/>
                    <a:pt x="172" y="674"/>
                  </a:cubicBezTo>
                  <a:cubicBezTo>
                    <a:pt x="200" y="724"/>
                    <a:pt x="201" y="738"/>
                    <a:pt x="214" y="755"/>
                  </a:cubicBezTo>
                  <a:cubicBezTo>
                    <a:pt x="236" y="805"/>
                    <a:pt x="246" y="814"/>
                    <a:pt x="247" y="821"/>
                  </a:cubicBezTo>
                  <a:cubicBezTo>
                    <a:pt x="268" y="868"/>
                    <a:pt x="261" y="870"/>
                    <a:pt x="266" y="874"/>
                  </a:cubicBezTo>
                  <a:cubicBezTo>
                    <a:pt x="224" y="800"/>
                    <a:pt x="220" y="795"/>
                    <a:pt x="217" y="789"/>
                  </a:cubicBezTo>
                  <a:cubicBezTo>
                    <a:pt x="185" y="740"/>
                    <a:pt x="190" y="733"/>
                    <a:pt x="185" y="736"/>
                  </a:cubicBezTo>
                  <a:cubicBezTo>
                    <a:pt x="171" y="702"/>
                    <a:pt x="168" y="697"/>
                    <a:pt x="166" y="693"/>
                  </a:cubicBezTo>
                  <a:cubicBezTo>
                    <a:pt x="134" y="606"/>
                    <a:pt x="125" y="601"/>
                    <a:pt x="129" y="597"/>
                  </a:cubicBezTo>
                  <a:cubicBezTo>
                    <a:pt x="119" y="542"/>
                    <a:pt x="118" y="540"/>
                    <a:pt x="116" y="538"/>
                  </a:cubicBezTo>
                  <a:cubicBezTo>
                    <a:pt x="111" y="539"/>
                    <a:pt x="113" y="558"/>
                    <a:pt x="117" y="576"/>
                  </a:cubicBezTo>
                  <a:cubicBezTo>
                    <a:pt x="141" y="650"/>
                    <a:pt x="140" y="667"/>
                    <a:pt x="151" y="685"/>
                  </a:cubicBezTo>
                  <a:cubicBezTo>
                    <a:pt x="194" y="767"/>
                    <a:pt x="201" y="774"/>
                    <a:pt x="207" y="789"/>
                  </a:cubicBezTo>
                  <a:cubicBezTo>
                    <a:pt x="228" y="836"/>
                    <a:pt x="240" y="840"/>
                    <a:pt x="235" y="842"/>
                  </a:cubicBezTo>
                  <a:cubicBezTo>
                    <a:pt x="251" y="882"/>
                    <a:pt x="258" y="889"/>
                    <a:pt x="255" y="894"/>
                  </a:cubicBezTo>
                  <a:cubicBezTo>
                    <a:pt x="228" y="846"/>
                    <a:pt x="227" y="844"/>
                    <a:pt x="225" y="842"/>
                  </a:cubicBezTo>
                  <a:cubicBezTo>
                    <a:pt x="212" y="821"/>
                    <a:pt x="210" y="822"/>
                    <a:pt x="209" y="820"/>
                  </a:cubicBezTo>
                  <a:cubicBezTo>
                    <a:pt x="166" y="769"/>
                    <a:pt x="157" y="757"/>
                    <a:pt x="144" y="743"/>
                  </a:cubicBezTo>
                  <a:cubicBezTo>
                    <a:pt x="123" y="700"/>
                    <a:pt x="116" y="696"/>
                    <a:pt x="115" y="693"/>
                  </a:cubicBezTo>
                  <a:cubicBezTo>
                    <a:pt x="107" y="669"/>
                    <a:pt x="105" y="663"/>
                    <a:pt x="101" y="657"/>
                  </a:cubicBezTo>
                  <a:cubicBezTo>
                    <a:pt x="96" y="630"/>
                    <a:pt x="93" y="623"/>
                    <a:pt x="91" y="615"/>
                  </a:cubicBezTo>
                  <a:cubicBezTo>
                    <a:pt x="87" y="604"/>
                    <a:pt x="82" y="608"/>
                    <a:pt x="85" y="614"/>
                  </a:cubicBezTo>
                  <a:cubicBezTo>
                    <a:pt x="95" y="654"/>
                    <a:pt x="92" y="660"/>
                    <a:pt x="95" y="666"/>
                  </a:cubicBezTo>
                  <a:cubicBezTo>
                    <a:pt x="154" y="770"/>
                    <a:pt x="155" y="771"/>
                    <a:pt x="161" y="778"/>
                  </a:cubicBezTo>
                  <a:cubicBezTo>
                    <a:pt x="204" y="829"/>
                    <a:pt x="208" y="830"/>
                    <a:pt x="211" y="836"/>
                  </a:cubicBezTo>
                  <a:cubicBezTo>
                    <a:pt x="249" y="919"/>
                    <a:pt x="255" y="928"/>
                    <a:pt x="253" y="935"/>
                  </a:cubicBezTo>
                  <a:cubicBezTo>
                    <a:pt x="253" y="956"/>
                    <a:pt x="256" y="954"/>
                    <a:pt x="252" y="951"/>
                  </a:cubicBezTo>
                  <a:cubicBezTo>
                    <a:pt x="255" y="941"/>
                    <a:pt x="249" y="937"/>
                    <a:pt x="247" y="934"/>
                  </a:cubicBezTo>
                  <a:cubicBezTo>
                    <a:pt x="223" y="877"/>
                    <a:pt x="219" y="872"/>
                    <a:pt x="216" y="866"/>
                  </a:cubicBezTo>
                  <a:cubicBezTo>
                    <a:pt x="166" y="796"/>
                    <a:pt x="160" y="792"/>
                    <a:pt x="155" y="782"/>
                  </a:cubicBezTo>
                  <a:cubicBezTo>
                    <a:pt x="107" y="716"/>
                    <a:pt x="103" y="719"/>
                    <a:pt x="103" y="714"/>
                  </a:cubicBezTo>
                  <a:cubicBezTo>
                    <a:pt x="85" y="675"/>
                    <a:pt x="83" y="673"/>
                    <a:pt x="82" y="671"/>
                  </a:cubicBezTo>
                  <a:cubicBezTo>
                    <a:pt x="79" y="658"/>
                    <a:pt x="74" y="655"/>
                    <a:pt x="76" y="653"/>
                  </a:cubicBezTo>
                  <a:cubicBezTo>
                    <a:pt x="72" y="651"/>
                    <a:pt x="73" y="653"/>
                    <a:pt x="70" y="654"/>
                  </a:cubicBezTo>
                  <a:cubicBezTo>
                    <a:pt x="78" y="674"/>
                    <a:pt x="75" y="677"/>
                    <a:pt x="80" y="682"/>
                  </a:cubicBezTo>
                  <a:cubicBezTo>
                    <a:pt x="93" y="713"/>
                    <a:pt x="99" y="721"/>
                    <a:pt x="102" y="730"/>
                  </a:cubicBezTo>
                  <a:cubicBezTo>
                    <a:pt x="168" y="818"/>
                    <a:pt x="173" y="816"/>
                    <a:pt x="176" y="821"/>
                  </a:cubicBezTo>
                  <a:cubicBezTo>
                    <a:pt x="206" y="868"/>
                    <a:pt x="208" y="871"/>
                    <a:pt x="210" y="875"/>
                  </a:cubicBezTo>
                  <a:cubicBezTo>
                    <a:pt x="237" y="926"/>
                    <a:pt x="238" y="934"/>
                    <a:pt x="240" y="942"/>
                  </a:cubicBezTo>
                  <a:cubicBezTo>
                    <a:pt x="254" y="974"/>
                    <a:pt x="251" y="976"/>
                    <a:pt x="252" y="978"/>
                  </a:cubicBezTo>
                  <a:cubicBezTo>
                    <a:pt x="244" y="978"/>
                    <a:pt x="245" y="972"/>
                    <a:pt x="245" y="965"/>
                  </a:cubicBezTo>
                  <a:cubicBezTo>
                    <a:pt x="220" y="909"/>
                    <a:pt x="215" y="897"/>
                    <a:pt x="207" y="885"/>
                  </a:cubicBezTo>
                  <a:cubicBezTo>
                    <a:pt x="195" y="866"/>
                    <a:pt x="195" y="864"/>
                    <a:pt x="193" y="865"/>
                  </a:cubicBezTo>
                  <a:cubicBezTo>
                    <a:pt x="179" y="855"/>
                    <a:pt x="185" y="844"/>
                    <a:pt x="180" y="848"/>
                  </a:cubicBezTo>
                  <a:cubicBezTo>
                    <a:pt x="148" y="807"/>
                    <a:pt x="140" y="795"/>
                    <a:pt x="131" y="783"/>
                  </a:cubicBezTo>
                  <a:cubicBezTo>
                    <a:pt x="118" y="762"/>
                    <a:pt x="110" y="755"/>
                    <a:pt x="106" y="749"/>
                  </a:cubicBezTo>
                  <a:cubicBezTo>
                    <a:pt x="80" y="696"/>
                    <a:pt x="80" y="694"/>
                    <a:pt x="80" y="692"/>
                  </a:cubicBezTo>
                  <a:cubicBezTo>
                    <a:pt x="71" y="664"/>
                    <a:pt x="69" y="658"/>
                    <a:pt x="65" y="661"/>
                  </a:cubicBezTo>
                  <a:cubicBezTo>
                    <a:pt x="71" y="688"/>
                    <a:pt x="73" y="693"/>
                    <a:pt x="76" y="697"/>
                  </a:cubicBezTo>
                  <a:cubicBezTo>
                    <a:pt x="113" y="772"/>
                    <a:pt x="120" y="781"/>
                    <a:pt x="125" y="789"/>
                  </a:cubicBezTo>
                  <a:cubicBezTo>
                    <a:pt x="135" y="803"/>
                    <a:pt x="136" y="809"/>
                    <a:pt x="140" y="813"/>
                  </a:cubicBezTo>
                  <a:cubicBezTo>
                    <a:pt x="178" y="859"/>
                    <a:pt x="181" y="858"/>
                    <a:pt x="179" y="860"/>
                  </a:cubicBezTo>
                  <a:cubicBezTo>
                    <a:pt x="193" y="881"/>
                    <a:pt x="195" y="882"/>
                    <a:pt x="198" y="889"/>
                  </a:cubicBezTo>
                  <a:cubicBezTo>
                    <a:pt x="227" y="944"/>
                    <a:pt x="231" y="952"/>
                    <a:pt x="235" y="961"/>
                  </a:cubicBezTo>
                  <a:cubicBezTo>
                    <a:pt x="244" y="999"/>
                    <a:pt x="243" y="1002"/>
                    <a:pt x="242" y="1005"/>
                  </a:cubicBezTo>
                  <a:cubicBezTo>
                    <a:pt x="238" y="996"/>
                    <a:pt x="233" y="991"/>
                    <a:pt x="234" y="988"/>
                  </a:cubicBezTo>
                  <a:cubicBezTo>
                    <a:pt x="225" y="962"/>
                    <a:pt x="224" y="959"/>
                    <a:pt x="222" y="957"/>
                  </a:cubicBezTo>
                  <a:cubicBezTo>
                    <a:pt x="210" y="930"/>
                    <a:pt x="207" y="921"/>
                    <a:pt x="204" y="912"/>
                  </a:cubicBezTo>
                  <a:cubicBezTo>
                    <a:pt x="190" y="898"/>
                    <a:pt x="190" y="892"/>
                    <a:pt x="189" y="891"/>
                  </a:cubicBezTo>
                  <a:cubicBezTo>
                    <a:pt x="171" y="869"/>
                    <a:pt x="172" y="868"/>
                    <a:pt x="171" y="866"/>
                  </a:cubicBezTo>
                  <a:cubicBezTo>
                    <a:pt x="166" y="860"/>
                    <a:pt x="165" y="861"/>
                    <a:pt x="164" y="859"/>
                  </a:cubicBezTo>
                  <a:cubicBezTo>
                    <a:pt x="156" y="850"/>
                    <a:pt x="152" y="845"/>
                    <a:pt x="148" y="841"/>
                  </a:cubicBezTo>
                  <a:cubicBezTo>
                    <a:pt x="65" y="711"/>
                    <a:pt x="53" y="694"/>
                    <a:pt x="50" y="678"/>
                  </a:cubicBezTo>
                  <a:cubicBezTo>
                    <a:pt x="50" y="701"/>
                    <a:pt x="55" y="704"/>
                    <a:pt x="53" y="706"/>
                  </a:cubicBezTo>
                  <a:cubicBezTo>
                    <a:pt x="169" y="875"/>
                    <a:pt x="172" y="884"/>
                    <a:pt x="197" y="919"/>
                  </a:cubicBezTo>
                  <a:cubicBezTo>
                    <a:pt x="218" y="976"/>
                    <a:pt x="221" y="979"/>
                    <a:pt x="224" y="983"/>
                  </a:cubicBezTo>
                  <a:cubicBezTo>
                    <a:pt x="228" y="1009"/>
                    <a:pt x="232" y="1014"/>
                    <a:pt x="228" y="1017"/>
                  </a:cubicBezTo>
                  <a:cubicBezTo>
                    <a:pt x="224" y="1004"/>
                    <a:pt x="219" y="996"/>
                    <a:pt x="221" y="990"/>
                  </a:cubicBezTo>
                  <a:cubicBezTo>
                    <a:pt x="201" y="949"/>
                    <a:pt x="198" y="938"/>
                    <a:pt x="196" y="934"/>
                  </a:cubicBezTo>
                  <a:cubicBezTo>
                    <a:pt x="166" y="892"/>
                    <a:pt x="165" y="887"/>
                    <a:pt x="163" y="885"/>
                  </a:cubicBezTo>
                  <a:cubicBezTo>
                    <a:pt x="129" y="843"/>
                    <a:pt x="120" y="840"/>
                    <a:pt x="115" y="826"/>
                  </a:cubicBezTo>
                  <a:cubicBezTo>
                    <a:pt x="95" y="810"/>
                    <a:pt x="100" y="803"/>
                    <a:pt x="95" y="801"/>
                  </a:cubicBezTo>
                  <a:cubicBezTo>
                    <a:pt x="58" y="746"/>
                    <a:pt x="61" y="750"/>
                    <a:pt x="63" y="753"/>
                  </a:cubicBezTo>
                  <a:cubicBezTo>
                    <a:pt x="73" y="778"/>
                    <a:pt x="76" y="782"/>
                    <a:pt x="79" y="786"/>
                  </a:cubicBezTo>
                  <a:cubicBezTo>
                    <a:pt x="96" y="817"/>
                    <a:pt x="95" y="817"/>
                    <a:pt x="101" y="826"/>
                  </a:cubicBezTo>
                  <a:cubicBezTo>
                    <a:pt x="112" y="844"/>
                    <a:pt x="119" y="843"/>
                    <a:pt x="118" y="851"/>
                  </a:cubicBezTo>
                  <a:cubicBezTo>
                    <a:pt x="187" y="941"/>
                    <a:pt x="193" y="948"/>
                    <a:pt x="198" y="955"/>
                  </a:cubicBezTo>
                  <a:cubicBezTo>
                    <a:pt x="206" y="972"/>
                    <a:pt x="204" y="974"/>
                    <a:pt x="206" y="976"/>
                  </a:cubicBezTo>
                  <a:cubicBezTo>
                    <a:pt x="210" y="996"/>
                    <a:pt x="210" y="999"/>
                    <a:pt x="212" y="1001"/>
                  </a:cubicBezTo>
                  <a:cubicBezTo>
                    <a:pt x="219" y="1030"/>
                    <a:pt x="221" y="1035"/>
                    <a:pt x="219" y="1038"/>
                  </a:cubicBezTo>
                  <a:cubicBezTo>
                    <a:pt x="213" y="1023"/>
                    <a:pt x="208" y="1019"/>
                    <a:pt x="207" y="1015"/>
                  </a:cubicBezTo>
                  <a:cubicBezTo>
                    <a:pt x="176" y="958"/>
                    <a:pt x="173" y="948"/>
                    <a:pt x="164" y="941"/>
                  </a:cubicBezTo>
                  <a:cubicBezTo>
                    <a:pt x="138" y="898"/>
                    <a:pt x="141" y="893"/>
                    <a:pt x="136" y="892"/>
                  </a:cubicBezTo>
                  <a:cubicBezTo>
                    <a:pt x="80" y="806"/>
                    <a:pt x="75" y="794"/>
                    <a:pt x="68" y="781"/>
                  </a:cubicBezTo>
                  <a:cubicBezTo>
                    <a:pt x="55" y="735"/>
                    <a:pt x="49" y="731"/>
                    <a:pt x="52" y="729"/>
                  </a:cubicBezTo>
                  <a:cubicBezTo>
                    <a:pt x="46" y="719"/>
                    <a:pt x="43" y="724"/>
                    <a:pt x="46" y="731"/>
                  </a:cubicBezTo>
                  <a:cubicBezTo>
                    <a:pt x="61" y="773"/>
                    <a:pt x="58" y="778"/>
                    <a:pt x="63" y="785"/>
                  </a:cubicBezTo>
                  <a:cubicBezTo>
                    <a:pt x="108" y="861"/>
                    <a:pt x="106" y="867"/>
                    <a:pt x="113" y="874"/>
                  </a:cubicBezTo>
                  <a:cubicBezTo>
                    <a:pt x="153" y="937"/>
                    <a:pt x="160" y="950"/>
                    <a:pt x="170" y="963"/>
                  </a:cubicBezTo>
                  <a:cubicBezTo>
                    <a:pt x="201" y="1018"/>
                    <a:pt x="197" y="1023"/>
                    <a:pt x="203" y="1030"/>
                  </a:cubicBezTo>
                  <a:cubicBezTo>
                    <a:pt x="212" y="1054"/>
                    <a:pt x="211" y="1060"/>
                    <a:pt x="215" y="1066"/>
                  </a:cubicBezTo>
                  <a:cubicBezTo>
                    <a:pt x="213" y="1076"/>
                    <a:pt x="211" y="1072"/>
                    <a:pt x="209" y="1068"/>
                  </a:cubicBezTo>
                  <a:cubicBezTo>
                    <a:pt x="192" y="1018"/>
                    <a:pt x="185" y="1004"/>
                    <a:pt x="179" y="986"/>
                  </a:cubicBezTo>
                  <a:cubicBezTo>
                    <a:pt x="167" y="965"/>
                    <a:pt x="163" y="959"/>
                    <a:pt x="162" y="959"/>
                  </a:cubicBezTo>
                  <a:cubicBezTo>
                    <a:pt x="150" y="943"/>
                    <a:pt x="146" y="939"/>
                    <a:pt x="143" y="936"/>
                  </a:cubicBezTo>
                  <a:cubicBezTo>
                    <a:pt x="94" y="874"/>
                    <a:pt x="79" y="852"/>
                    <a:pt x="64" y="833"/>
                  </a:cubicBezTo>
                  <a:cubicBezTo>
                    <a:pt x="39" y="757"/>
                    <a:pt x="29" y="752"/>
                    <a:pt x="35" y="749"/>
                  </a:cubicBezTo>
                  <a:cubicBezTo>
                    <a:pt x="29" y="755"/>
                    <a:pt x="31" y="759"/>
                    <a:pt x="33" y="763"/>
                  </a:cubicBezTo>
                  <a:cubicBezTo>
                    <a:pt x="44" y="793"/>
                    <a:pt x="39" y="799"/>
                    <a:pt x="45" y="807"/>
                  </a:cubicBezTo>
                  <a:cubicBezTo>
                    <a:pt x="89" y="874"/>
                    <a:pt x="113" y="915"/>
                    <a:pt x="129" y="931"/>
                  </a:cubicBezTo>
                  <a:cubicBezTo>
                    <a:pt x="153" y="967"/>
                    <a:pt x="164" y="977"/>
                    <a:pt x="170" y="987"/>
                  </a:cubicBezTo>
                  <a:cubicBezTo>
                    <a:pt x="186" y="1036"/>
                    <a:pt x="176" y="1025"/>
                    <a:pt x="171" y="1012"/>
                  </a:cubicBezTo>
                  <a:cubicBezTo>
                    <a:pt x="150" y="985"/>
                    <a:pt x="142" y="980"/>
                    <a:pt x="145" y="976"/>
                  </a:cubicBezTo>
                  <a:cubicBezTo>
                    <a:pt x="89" y="910"/>
                    <a:pt x="75" y="887"/>
                    <a:pt x="51" y="850"/>
                  </a:cubicBezTo>
                  <a:cubicBezTo>
                    <a:pt x="32" y="802"/>
                    <a:pt x="32" y="799"/>
                    <a:pt x="33" y="797"/>
                  </a:cubicBezTo>
                  <a:cubicBezTo>
                    <a:pt x="29" y="798"/>
                    <a:pt x="29" y="800"/>
                    <a:pt x="29" y="802"/>
                  </a:cubicBezTo>
                  <a:cubicBezTo>
                    <a:pt x="34" y="829"/>
                    <a:pt x="41" y="834"/>
                    <a:pt x="38" y="838"/>
                  </a:cubicBezTo>
                  <a:cubicBezTo>
                    <a:pt x="56" y="874"/>
                    <a:pt x="56" y="876"/>
                    <a:pt x="56" y="876"/>
                  </a:cubicBezTo>
                  <a:cubicBezTo>
                    <a:pt x="77" y="905"/>
                    <a:pt x="93" y="930"/>
                    <a:pt x="103" y="938"/>
                  </a:cubicBezTo>
                  <a:cubicBezTo>
                    <a:pt x="143" y="990"/>
                    <a:pt x="145" y="993"/>
                    <a:pt x="147" y="997"/>
                  </a:cubicBezTo>
                  <a:cubicBezTo>
                    <a:pt x="170" y="1023"/>
                    <a:pt x="170" y="1030"/>
                    <a:pt x="170" y="1032"/>
                  </a:cubicBezTo>
                  <a:cubicBezTo>
                    <a:pt x="192" y="1072"/>
                    <a:pt x="200" y="1081"/>
                    <a:pt x="202" y="1090"/>
                  </a:cubicBezTo>
                  <a:cubicBezTo>
                    <a:pt x="202" y="1098"/>
                    <a:pt x="196" y="1094"/>
                    <a:pt x="199" y="1092"/>
                  </a:cubicBezTo>
                  <a:cubicBezTo>
                    <a:pt x="171" y="1039"/>
                    <a:pt x="164" y="1029"/>
                    <a:pt x="160" y="1024"/>
                  </a:cubicBezTo>
                  <a:cubicBezTo>
                    <a:pt x="153" y="1014"/>
                    <a:pt x="150" y="1010"/>
                    <a:pt x="146" y="1005"/>
                  </a:cubicBezTo>
                  <a:cubicBezTo>
                    <a:pt x="40" y="864"/>
                    <a:pt x="36" y="858"/>
                    <a:pt x="31" y="852"/>
                  </a:cubicBezTo>
                  <a:cubicBezTo>
                    <a:pt x="22" y="845"/>
                    <a:pt x="25" y="854"/>
                    <a:pt x="29" y="863"/>
                  </a:cubicBezTo>
                  <a:cubicBezTo>
                    <a:pt x="50" y="911"/>
                    <a:pt x="48" y="916"/>
                    <a:pt x="54" y="922"/>
                  </a:cubicBezTo>
                  <a:cubicBezTo>
                    <a:pt x="84" y="967"/>
                    <a:pt x="81" y="972"/>
                    <a:pt x="86" y="972"/>
                  </a:cubicBezTo>
                  <a:cubicBezTo>
                    <a:pt x="97" y="985"/>
                    <a:pt x="95" y="988"/>
                    <a:pt x="95" y="988"/>
                  </a:cubicBezTo>
                  <a:cubicBezTo>
                    <a:pt x="134" y="1039"/>
                    <a:pt x="133" y="1041"/>
                    <a:pt x="134" y="1043"/>
                  </a:cubicBezTo>
                  <a:cubicBezTo>
                    <a:pt x="154" y="1066"/>
                    <a:pt x="152" y="1068"/>
                    <a:pt x="153" y="1069"/>
                  </a:cubicBezTo>
                  <a:cubicBezTo>
                    <a:pt x="163" y="1084"/>
                    <a:pt x="168" y="1094"/>
                    <a:pt x="176" y="1104"/>
                  </a:cubicBezTo>
                  <a:cubicBezTo>
                    <a:pt x="193" y="1150"/>
                    <a:pt x="191" y="1152"/>
                    <a:pt x="193" y="1155"/>
                  </a:cubicBezTo>
                  <a:cubicBezTo>
                    <a:pt x="174" y="1126"/>
                    <a:pt x="178" y="1120"/>
                    <a:pt x="173" y="1121"/>
                  </a:cubicBezTo>
                  <a:cubicBezTo>
                    <a:pt x="150" y="1085"/>
                    <a:pt x="146" y="1076"/>
                    <a:pt x="137" y="1068"/>
                  </a:cubicBezTo>
                  <a:cubicBezTo>
                    <a:pt x="122" y="1043"/>
                    <a:pt x="118" y="1038"/>
                    <a:pt x="116" y="1034"/>
                  </a:cubicBezTo>
                  <a:cubicBezTo>
                    <a:pt x="107" y="1023"/>
                    <a:pt x="105" y="1016"/>
                    <a:pt x="100" y="1009"/>
                  </a:cubicBezTo>
                  <a:cubicBezTo>
                    <a:pt x="90" y="998"/>
                    <a:pt x="92" y="997"/>
                    <a:pt x="89" y="997"/>
                  </a:cubicBezTo>
                  <a:cubicBezTo>
                    <a:pt x="85" y="986"/>
                    <a:pt x="82" y="987"/>
                    <a:pt x="82" y="987"/>
                  </a:cubicBezTo>
                  <a:cubicBezTo>
                    <a:pt x="53" y="952"/>
                    <a:pt x="52" y="942"/>
                    <a:pt x="49" y="942"/>
                  </a:cubicBezTo>
                  <a:cubicBezTo>
                    <a:pt x="31" y="899"/>
                    <a:pt x="22" y="894"/>
                    <a:pt x="26" y="890"/>
                  </a:cubicBezTo>
                  <a:cubicBezTo>
                    <a:pt x="40" y="944"/>
                    <a:pt x="46" y="951"/>
                    <a:pt x="50" y="957"/>
                  </a:cubicBezTo>
                  <a:cubicBezTo>
                    <a:pt x="55" y="964"/>
                    <a:pt x="54" y="966"/>
                    <a:pt x="55" y="967"/>
                  </a:cubicBezTo>
                  <a:cubicBezTo>
                    <a:pt x="62" y="976"/>
                    <a:pt x="63" y="974"/>
                    <a:pt x="64" y="976"/>
                  </a:cubicBezTo>
                  <a:cubicBezTo>
                    <a:pt x="71" y="991"/>
                    <a:pt x="75" y="992"/>
                    <a:pt x="75" y="992"/>
                  </a:cubicBezTo>
                  <a:cubicBezTo>
                    <a:pt x="87" y="1006"/>
                    <a:pt x="91" y="1013"/>
                    <a:pt x="94" y="1018"/>
                  </a:cubicBezTo>
                  <a:cubicBezTo>
                    <a:pt x="102" y="1029"/>
                    <a:pt x="101" y="1031"/>
                    <a:pt x="102" y="1032"/>
                  </a:cubicBezTo>
                  <a:cubicBezTo>
                    <a:pt x="136" y="1079"/>
                    <a:pt x="145" y="1091"/>
                    <a:pt x="153" y="1103"/>
                  </a:cubicBezTo>
                  <a:cubicBezTo>
                    <a:pt x="187" y="1163"/>
                    <a:pt x="182" y="1168"/>
                    <a:pt x="186" y="1173"/>
                  </a:cubicBezTo>
                  <a:cubicBezTo>
                    <a:pt x="178" y="1170"/>
                    <a:pt x="174" y="1167"/>
                    <a:pt x="173" y="1165"/>
                  </a:cubicBezTo>
                  <a:cubicBezTo>
                    <a:pt x="155" y="1142"/>
                    <a:pt x="146" y="1120"/>
                    <a:pt x="135" y="1111"/>
                  </a:cubicBezTo>
                  <a:cubicBezTo>
                    <a:pt x="110" y="1078"/>
                    <a:pt x="102" y="1080"/>
                    <a:pt x="106" y="1076"/>
                  </a:cubicBezTo>
                  <a:cubicBezTo>
                    <a:pt x="83" y="1057"/>
                    <a:pt x="75" y="1040"/>
                    <a:pt x="65" y="1032"/>
                  </a:cubicBezTo>
                  <a:cubicBezTo>
                    <a:pt x="32" y="978"/>
                    <a:pt x="31" y="976"/>
                    <a:pt x="24" y="965"/>
                  </a:cubicBezTo>
                  <a:cubicBezTo>
                    <a:pt x="9" y="949"/>
                    <a:pt x="15" y="952"/>
                    <a:pt x="15" y="957"/>
                  </a:cubicBezTo>
                  <a:cubicBezTo>
                    <a:pt x="47" y="1023"/>
                    <a:pt x="52" y="1028"/>
                    <a:pt x="57" y="1035"/>
                  </a:cubicBezTo>
                  <a:cubicBezTo>
                    <a:pt x="102" y="1083"/>
                    <a:pt x="107" y="1092"/>
                    <a:pt x="113" y="1095"/>
                  </a:cubicBezTo>
                  <a:cubicBezTo>
                    <a:pt x="149" y="1143"/>
                    <a:pt x="150" y="1151"/>
                    <a:pt x="154" y="1149"/>
                  </a:cubicBezTo>
                  <a:cubicBezTo>
                    <a:pt x="174" y="1202"/>
                    <a:pt x="185" y="1210"/>
                    <a:pt x="182" y="1215"/>
                  </a:cubicBezTo>
                  <a:cubicBezTo>
                    <a:pt x="168" y="1179"/>
                    <a:pt x="159" y="1180"/>
                    <a:pt x="162" y="1177"/>
                  </a:cubicBezTo>
                  <a:cubicBezTo>
                    <a:pt x="140" y="1153"/>
                    <a:pt x="142" y="1142"/>
                    <a:pt x="135" y="1136"/>
                  </a:cubicBezTo>
                  <a:cubicBezTo>
                    <a:pt x="98" y="1090"/>
                    <a:pt x="95" y="1086"/>
                    <a:pt x="92" y="1086"/>
                  </a:cubicBezTo>
                  <a:cubicBezTo>
                    <a:pt x="82" y="1073"/>
                    <a:pt x="82" y="1071"/>
                    <a:pt x="82" y="1069"/>
                  </a:cubicBezTo>
                  <a:cubicBezTo>
                    <a:pt x="44" y="1034"/>
                    <a:pt x="41" y="1030"/>
                    <a:pt x="39" y="1026"/>
                  </a:cubicBezTo>
                  <a:cubicBezTo>
                    <a:pt x="13" y="992"/>
                    <a:pt x="16" y="996"/>
                    <a:pt x="17" y="1000"/>
                  </a:cubicBezTo>
                  <a:cubicBezTo>
                    <a:pt x="48" y="1041"/>
                    <a:pt x="46" y="1053"/>
                    <a:pt x="55" y="1056"/>
                  </a:cubicBezTo>
                  <a:cubicBezTo>
                    <a:pt x="80" y="1083"/>
                    <a:pt x="81" y="1085"/>
                    <a:pt x="83" y="1087"/>
                  </a:cubicBezTo>
                  <a:cubicBezTo>
                    <a:pt x="89" y="1101"/>
                    <a:pt x="103" y="1099"/>
                    <a:pt x="97" y="1104"/>
                  </a:cubicBezTo>
                  <a:cubicBezTo>
                    <a:pt x="125" y="1140"/>
                    <a:pt x="131" y="1145"/>
                    <a:pt x="130" y="1149"/>
                  </a:cubicBezTo>
                  <a:cubicBezTo>
                    <a:pt x="93" y="1107"/>
                    <a:pt x="89" y="1106"/>
                    <a:pt x="86" y="1102"/>
                  </a:cubicBezTo>
                  <a:cubicBezTo>
                    <a:pt x="63" y="1079"/>
                    <a:pt x="59" y="1075"/>
                    <a:pt x="55" y="1073"/>
                  </a:cubicBezTo>
                  <a:cubicBezTo>
                    <a:pt x="0" y="1009"/>
                    <a:pt x="9" y="1016"/>
                    <a:pt x="8" y="1021"/>
                  </a:cubicBezTo>
                  <a:cubicBezTo>
                    <a:pt x="27" y="1050"/>
                    <a:pt x="29" y="1050"/>
                    <a:pt x="30" y="1052"/>
                  </a:cubicBezTo>
                  <a:cubicBezTo>
                    <a:pt x="33" y="1062"/>
                    <a:pt x="38" y="1060"/>
                    <a:pt x="41" y="1066"/>
                  </a:cubicBezTo>
                  <a:cubicBezTo>
                    <a:pt x="86" y="1110"/>
                    <a:pt x="90" y="1120"/>
                    <a:pt x="96" y="1122"/>
                  </a:cubicBezTo>
                  <a:cubicBezTo>
                    <a:pt x="118" y="1149"/>
                    <a:pt x="127" y="1163"/>
                    <a:pt x="137" y="1176"/>
                  </a:cubicBezTo>
                  <a:cubicBezTo>
                    <a:pt x="148" y="1204"/>
                    <a:pt x="162" y="1211"/>
                    <a:pt x="158" y="1215"/>
                  </a:cubicBezTo>
                  <a:cubicBezTo>
                    <a:pt x="165" y="1240"/>
                    <a:pt x="164" y="1234"/>
                    <a:pt x="163" y="1229"/>
                  </a:cubicBezTo>
                  <a:cubicBezTo>
                    <a:pt x="151" y="1205"/>
                    <a:pt x="144" y="1201"/>
                    <a:pt x="143" y="1199"/>
                  </a:cubicBezTo>
                  <a:cubicBezTo>
                    <a:pt x="118" y="1171"/>
                    <a:pt x="122" y="1166"/>
                    <a:pt x="116" y="1164"/>
                  </a:cubicBezTo>
                  <a:cubicBezTo>
                    <a:pt x="82" y="1123"/>
                    <a:pt x="68" y="1114"/>
                    <a:pt x="60" y="1107"/>
                  </a:cubicBezTo>
                  <a:cubicBezTo>
                    <a:pt x="19" y="1050"/>
                    <a:pt x="22" y="1042"/>
                    <a:pt x="13" y="1042"/>
                  </a:cubicBezTo>
                  <a:cubicBezTo>
                    <a:pt x="62" y="1117"/>
                    <a:pt x="74" y="1136"/>
                    <a:pt x="95" y="1152"/>
                  </a:cubicBezTo>
                  <a:cubicBezTo>
                    <a:pt x="135" y="1204"/>
                    <a:pt x="140" y="1211"/>
                    <a:pt x="145" y="1217"/>
                  </a:cubicBezTo>
                  <a:cubicBezTo>
                    <a:pt x="170" y="1269"/>
                    <a:pt x="166" y="1271"/>
                    <a:pt x="171" y="1274"/>
                  </a:cubicBezTo>
                  <a:cubicBezTo>
                    <a:pt x="178" y="1302"/>
                    <a:pt x="178" y="1304"/>
                    <a:pt x="177" y="1307"/>
                  </a:cubicBezTo>
                  <a:cubicBezTo>
                    <a:pt x="169" y="1297"/>
                    <a:pt x="173" y="1295"/>
                    <a:pt x="168" y="1291"/>
                  </a:cubicBezTo>
                  <a:cubicBezTo>
                    <a:pt x="133" y="1236"/>
                    <a:pt x="128" y="1228"/>
                    <a:pt x="116" y="1208"/>
                  </a:cubicBezTo>
                  <a:cubicBezTo>
                    <a:pt x="41" y="1115"/>
                    <a:pt x="40" y="1112"/>
                    <a:pt x="37" y="1109"/>
                  </a:cubicBezTo>
                  <a:cubicBezTo>
                    <a:pt x="25" y="1086"/>
                    <a:pt x="30" y="1079"/>
                    <a:pt x="24" y="1081"/>
                  </a:cubicBezTo>
                  <a:cubicBezTo>
                    <a:pt x="59" y="1159"/>
                    <a:pt x="64" y="1161"/>
                    <a:pt x="69" y="1166"/>
                  </a:cubicBezTo>
                  <a:cubicBezTo>
                    <a:pt x="116" y="1220"/>
                    <a:pt x="123" y="1241"/>
                    <a:pt x="133" y="1245"/>
                  </a:cubicBezTo>
                  <a:cubicBezTo>
                    <a:pt x="146" y="1275"/>
                    <a:pt x="149" y="1274"/>
                    <a:pt x="153" y="1283"/>
                  </a:cubicBezTo>
                  <a:cubicBezTo>
                    <a:pt x="167" y="1322"/>
                    <a:pt x="173" y="1328"/>
                    <a:pt x="172" y="1333"/>
                  </a:cubicBezTo>
                  <a:cubicBezTo>
                    <a:pt x="172" y="1344"/>
                    <a:pt x="171" y="1342"/>
                    <a:pt x="167" y="1341"/>
                  </a:cubicBezTo>
                  <a:cubicBezTo>
                    <a:pt x="163" y="1322"/>
                    <a:pt x="155" y="1318"/>
                    <a:pt x="159" y="1315"/>
                  </a:cubicBezTo>
                  <a:cubicBezTo>
                    <a:pt x="128" y="1261"/>
                    <a:pt x="129" y="1259"/>
                    <a:pt x="117" y="1247"/>
                  </a:cubicBezTo>
                  <a:cubicBezTo>
                    <a:pt x="67" y="1189"/>
                    <a:pt x="67" y="1186"/>
                    <a:pt x="62" y="1181"/>
                  </a:cubicBezTo>
                  <a:cubicBezTo>
                    <a:pt x="50" y="1165"/>
                    <a:pt x="47" y="1166"/>
                    <a:pt x="49" y="1163"/>
                  </a:cubicBezTo>
                  <a:cubicBezTo>
                    <a:pt x="12" y="1111"/>
                    <a:pt x="15" y="1107"/>
                    <a:pt x="9" y="1101"/>
                  </a:cubicBezTo>
                  <a:cubicBezTo>
                    <a:pt x="13" y="1122"/>
                    <a:pt x="19" y="1126"/>
                    <a:pt x="16" y="1128"/>
                  </a:cubicBezTo>
                  <a:cubicBezTo>
                    <a:pt x="47" y="1180"/>
                    <a:pt x="52" y="1178"/>
                    <a:pt x="54" y="1184"/>
                  </a:cubicBezTo>
                  <a:cubicBezTo>
                    <a:pt x="108" y="1249"/>
                    <a:pt x="110" y="1258"/>
                    <a:pt x="114" y="1257"/>
                  </a:cubicBezTo>
                  <a:cubicBezTo>
                    <a:pt x="108" y="1251"/>
                    <a:pt x="101" y="1249"/>
                    <a:pt x="97" y="1247"/>
                  </a:cubicBezTo>
                  <a:cubicBezTo>
                    <a:pt x="70" y="1217"/>
                    <a:pt x="67" y="1206"/>
                    <a:pt x="63" y="1203"/>
                  </a:cubicBezTo>
                  <a:cubicBezTo>
                    <a:pt x="43" y="1184"/>
                    <a:pt x="42" y="1180"/>
                    <a:pt x="40" y="1177"/>
                  </a:cubicBezTo>
                  <a:cubicBezTo>
                    <a:pt x="2" y="1139"/>
                    <a:pt x="9" y="1144"/>
                    <a:pt x="8" y="1147"/>
                  </a:cubicBezTo>
                  <a:cubicBezTo>
                    <a:pt x="31" y="1180"/>
                    <a:pt x="28" y="1183"/>
                    <a:pt x="34" y="1187"/>
                  </a:cubicBezTo>
                  <a:cubicBezTo>
                    <a:pt x="104" y="1266"/>
                    <a:pt x="106" y="1270"/>
                    <a:pt x="109" y="1273"/>
                  </a:cubicBezTo>
                  <a:cubicBezTo>
                    <a:pt x="130" y="1308"/>
                    <a:pt x="136" y="1314"/>
                    <a:pt x="138" y="1320"/>
                  </a:cubicBezTo>
                  <a:cubicBezTo>
                    <a:pt x="148" y="1353"/>
                    <a:pt x="160" y="1358"/>
                    <a:pt x="154" y="1360"/>
                  </a:cubicBezTo>
                  <a:cubicBezTo>
                    <a:pt x="143" y="1349"/>
                    <a:pt x="143" y="1342"/>
                    <a:pt x="136" y="1334"/>
                  </a:cubicBezTo>
                  <a:cubicBezTo>
                    <a:pt x="102" y="1286"/>
                    <a:pt x="93" y="1279"/>
                    <a:pt x="95" y="1275"/>
                  </a:cubicBezTo>
                  <a:cubicBezTo>
                    <a:pt x="30" y="1202"/>
                    <a:pt x="24" y="1194"/>
                    <a:pt x="18" y="1185"/>
                  </a:cubicBezTo>
                  <a:cubicBezTo>
                    <a:pt x="17" y="1202"/>
                    <a:pt x="20" y="1204"/>
                    <a:pt x="22" y="1205"/>
                  </a:cubicBezTo>
                  <a:cubicBezTo>
                    <a:pt x="28" y="1233"/>
                    <a:pt x="31" y="1245"/>
                    <a:pt x="36" y="1247"/>
                  </a:cubicBezTo>
                  <a:cubicBezTo>
                    <a:pt x="44" y="1265"/>
                    <a:pt x="42" y="1268"/>
                    <a:pt x="45" y="1267"/>
                  </a:cubicBezTo>
                  <a:cubicBezTo>
                    <a:pt x="78" y="1315"/>
                    <a:pt x="77" y="1317"/>
                    <a:pt x="84" y="1325"/>
                  </a:cubicBezTo>
                  <a:cubicBezTo>
                    <a:pt x="106" y="1353"/>
                    <a:pt x="114" y="1357"/>
                    <a:pt x="107" y="1360"/>
                  </a:cubicBezTo>
                  <a:cubicBezTo>
                    <a:pt x="74" y="1315"/>
                    <a:pt x="69" y="1314"/>
                    <a:pt x="66" y="1306"/>
                  </a:cubicBezTo>
                  <a:cubicBezTo>
                    <a:pt x="42" y="1273"/>
                    <a:pt x="39" y="1262"/>
                    <a:pt x="33" y="1256"/>
                  </a:cubicBezTo>
                  <a:cubicBezTo>
                    <a:pt x="26" y="1249"/>
                    <a:pt x="31" y="1241"/>
                    <a:pt x="27" y="1238"/>
                  </a:cubicBezTo>
                  <a:cubicBezTo>
                    <a:pt x="23" y="1255"/>
                    <a:pt x="30" y="1264"/>
                    <a:pt x="33" y="1273"/>
                  </a:cubicBezTo>
                  <a:cubicBezTo>
                    <a:pt x="72" y="1327"/>
                    <a:pt x="77" y="1337"/>
                    <a:pt x="86" y="1343"/>
                  </a:cubicBezTo>
                  <a:cubicBezTo>
                    <a:pt x="91" y="1356"/>
                    <a:pt x="95" y="1356"/>
                    <a:pt x="95" y="1356"/>
                  </a:cubicBezTo>
                  <a:cubicBezTo>
                    <a:pt x="113" y="1378"/>
                    <a:pt x="122" y="1391"/>
                    <a:pt x="131" y="1399"/>
                  </a:cubicBezTo>
                  <a:cubicBezTo>
                    <a:pt x="141" y="1414"/>
                    <a:pt x="144" y="1416"/>
                    <a:pt x="146" y="1420"/>
                  </a:cubicBezTo>
                  <a:cubicBezTo>
                    <a:pt x="142" y="1419"/>
                    <a:pt x="139" y="1422"/>
                    <a:pt x="137" y="1417"/>
                  </a:cubicBezTo>
                  <a:cubicBezTo>
                    <a:pt x="104" y="1393"/>
                    <a:pt x="99" y="1389"/>
                    <a:pt x="94" y="1389"/>
                  </a:cubicBezTo>
                  <a:cubicBezTo>
                    <a:pt x="39" y="1357"/>
                    <a:pt x="44" y="1357"/>
                    <a:pt x="47" y="1361"/>
                  </a:cubicBezTo>
                  <a:cubicBezTo>
                    <a:pt x="73" y="1381"/>
                    <a:pt x="77" y="1386"/>
                    <a:pt x="82" y="1385"/>
                  </a:cubicBezTo>
                  <a:cubicBezTo>
                    <a:pt x="123" y="1414"/>
                    <a:pt x="127" y="1423"/>
                    <a:pt x="131" y="1423"/>
                  </a:cubicBezTo>
                  <a:cubicBezTo>
                    <a:pt x="163" y="1460"/>
                    <a:pt x="167" y="1459"/>
                    <a:pt x="169" y="1462"/>
                  </a:cubicBezTo>
                  <a:cubicBezTo>
                    <a:pt x="183" y="1480"/>
                    <a:pt x="180" y="1489"/>
                    <a:pt x="185" y="1495"/>
                  </a:cubicBezTo>
                  <a:cubicBezTo>
                    <a:pt x="198" y="1470"/>
                    <a:pt x="199" y="1467"/>
                    <a:pt x="200" y="1465"/>
                  </a:cubicBezTo>
                  <a:cubicBezTo>
                    <a:pt x="239" y="1447"/>
                    <a:pt x="243" y="1445"/>
                    <a:pt x="246" y="1443"/>
                  </a:cubicBezTo>
                  <a:cubicBezTo>
                    <a:pt x="237" y="1440"/>
                    <a:pt x="233" y="1441"/>
                    <a:pt x="230" y="1441"/>
                  </a:cubicBezTo>
                  <a:cubicBezTo>
                    <a:pt x="214" y="1443"/>
                    <a:pt x="212" y="1436"/>
                    <a:pt x="217" y="1430"/>
                  </a:cubicBezTo>
                  <a:cubicBezTo>
                    <a:pt x="295" y="1389"/>
                    <a:pt x="303" y="1382"/>
                    <a:pt x="310" y="1385"/>
                  </a:cubicBezTo>
                  <a:cubicBezTo>
                    <a:pt x="381" y="1375"/>
                    <a:pt x="383" y="1379"/>
                    <a:pt x="388" y="1373"/>
                  </a:cubicBezTo>
                  <a:cubicBezTo>
                    <a:pt x="426" y="1368"/>
                    <a:pt x="430" y="1366"/>
                    <a:pt x="433" y="1365"/>
                  </a:cubicBezTo>
                  <a:cubicBezTo>
                    <a:pt x="449" y="1360"/>
                    <a:pt x="453" y="1363"/>
                    <a:pt x="457" y="1358"/>
                  </a:cubicBezTo>
                  <a:cubicBezTo>
                    <a:pt x="441" y="1356"/>
                    <a:pt x="440" y="1359"/>
                    <a:pt x="438" y="1359"/>
                  </a:cubicBezTo>
                  <a:cubicBezTo>
                    <a:pt x="426" y="1362"/>
                    <a:pt x="425" y="1358"/>
                    <a:pt x="421" y="1362"/>
                  </a:cubicBezTo>
                  <a:cubicBezTo>
                    <a:pt x="371" y="1366"/>
                    <a:pt x="364" y="1369"/>
                    <a:pt x="357" y="1369"/>
                  </a:cubicBezTo>
                  <a:cubicBezTo>
                    <a:pt x="338" y="1375"/>
                    <a:pt x="337" y="1371"/>
                    <a:pt x="335" y="1372"/>
                  </a:cubicBezTo>
                  <a:cubicBezTo>
                    <a:pt x="307" y="1376"/>
                    <a:pt x="306" y="1372"/>
                    <a:pt x="303" y="1376"/>
                  </a:cubicBezTo>
                  <a:cubicBezTo>
                    <a:pt x="270" y="1383"/>
                    <a:pt x="263" y="1389"/>
                    <a:pt x="258" y="1388"/>
                  </a:cubicBezTo>
                  <a:cubicBezTo>
                    <a:pt x="202" y="1433"/>
                    <a:pt x="200" y="1437"/>
                    <a:pt x="196" y="1441"/>
                  </a:cubicBezTo>
                  <a:cubicBezTo>
                    <a:pt x="185" y="1441"/>
                    <a:pt x="190" y="1433"/>
                    <a:pt x="197" y="1425"/>
                  </a:cubicBezTo>
                  <a:cubicBezTo>
                    <a:pt x="279" y="1366"/>
                    <a:pt x="282" y="1364"/>
                    <a:pt x="284" y="1362"/>
                  </a:cubicBezTo>
                  <a:cubicBezTo>
                    <a:pt x="315" y="1356"/>
                    <a:pt x="324" y="1356"/>
                    <a:pt x="334" y="1353"/>
                  </a:cubicBezTo>
                  <a:cubicBezTo>
                    <a:pt x="381" y="1350"/>
                    <a:pt x="385" y="1350"/>
                    <a:pt x="390" y="1350"/>
                  </a:cubicBezTo>
                  <a:cubicBezTo>
                    <a:pt x="436" y="1341"/>
                    <a:pt x="441" y="1339"/>
                    <a:pt x="446" y="1339"/>
                  </a:cubicBezTo>
                  <a:cubicBezTo>
                    <a:pt x="489" y="1324"/>
                    <a:pt x="486" y="1320"/>
                    <a:pt x="481" y="1326"/>
                  </a:cubicBezTo>
                  <a:cubicBezTo>
                    <a:pt x="445" y="1330"/>
                    <a:pt x="442" y="1333"/>
                    <a:pt x="438" y="1335"/>
                  </a:cubicBezTo>
                  <a:cubicBezTo>
                    <a:pt x="414" y="1334"/>
                    <a:pt x="409" y="1345"/>
                    <a:pt x="406" y="1338"/>
                  </a:cubicBezTo>
                  <a:cubicBezTo>
                    <a:pt x="436" y="1330"/>
                    <a:pt x="444" y="1327"/>
                    <a:pt x="451" y="1328"/>
                  </a:cubicBezTo>
                  <a:cubicBezTo>
                    <a:pt x="502" y="1292"/>
                    <a:pt x="500" y="1297"/>
                    <a:pt x="495" y="1301"/>
                  </a:cubicBezTo>
                  <a:cubicBezTo>
                    <a:pt x="463" y="1311"/>
                    <a:pt x="458" y="1319"/>
                    <a:pt x="455" y="1320"/>
                  </a:cubicBezTo>
                  <a:cubicBezTo>
                    <a:pt x="410" y="1329"/>
                    <a:pt x="405" y="1329"/>
                    <a:pt x="400" y="1333"/>
                  </a:cubicBezTo>
                  <a:cubicBezTo>
                    <a:pt x="380" y="1333"/>
                    <a:pt x="378" y="1331"/>
                    <a:pt x="376" y="1333"/>
                  </a:cubicBezTo>
                  <a:cubicBezTo>
                    <a:pt x="356" y="1334"/>
                    <a:pt x="353" y="1333"/>
                    <a:pt x="355" y="1331"/>
                  </a:cubicBezTo>
                  <a:cubicBezTo>
                    <a:pt x="400" y="1320"/>
                    <a:pt x="402" y="1322"/>
                    <a:pt x="405" y="1319"/>
                  </a:cubicBezTo>
                  <a:cubicBezTo>
                    <a:pt x="429" y="1309"/>
                    <a:pt x="438" y="1305"/>
                    <a:pt x="450" y="1297"/>
                  </a:cubicBezTo>
                  <a:cubicBezTo>
                    <a:pt x="498" y="1254"/>
                    <a:pt x="508" y="1256"/>
                    <a:pt x="503" y="1248"/>
                  </a:cubicBezTo>
                  <a:cubicBezTo>
                    <a:pt x="391" y="1316"/>
                    <a:pt x="387" y="1317"/>
                    <a:pt x="384" y="1317"/>
                  </a:cubicBezTo>
                  <a:cubicBezTo>
                    <a:pt x="365" y="1320"/>
                    <a:pt x="363" y="1321"/>
                    <a:pt x="360" y="1322"/>
                  </a:cubicBezTo>
                  <a:cubicBezTo>
                    <a:pt x="345" y="1324"/>
                    <a:pt x="344" y="1319"/>
                    <a:pt x="342" y="1323"/>
                  </a:cubicBezTo>
                  <a:cubicBezTo>
                    <a:pt x="303" y="1328"/>
                    <a:pt x="296" y="1326"/>
                    <a:pt x="290" y="1326"/>
                  </a:cubicBezTo>
                  <a:cubicBezTo>
                    <a:pt x="244" y="1332"/>
                    <a:pt x="240" y="1335"/>
                    <a:pt x="237" y="1335"/>
                  </a:cubicBezTo>
                  <a:cubicBezTo>
                    <a:pt x="200" y="1351"/>
                    <a:pt x="199" y="1362"/>
                    <a:pt x="193" y="1356"/>
                  </a:cubicBezTo>
                  <a:cubicBezTo>
                    <a:pt x="222" y="1332"/>
                    <a:pt x="227" y="1334"/>
                    <a:pt x="232" y="1328"/>
                  </a:cubicBezTo>
                  <a:cubicBezTo>
                    <a:pt x="257" y="1323"/>
                    <a:pt x="260" y="1322"/>
                    <a:pt x="262" y="1322"/>
                  </a:cubicBezTo>
                  <a:cubicBezTo>
                    <a:pt x="340" y="1309"/>
                    <a:pt x="350" y="1304"/>
                    <a:pt x="360" y="1305"/>
                  </a:cubicBezTo>
                  <a:cubicBezTo>
                    <a:pt x="414" y="1282"/>
                    <a:pt x="428" y="1278"/>
                    <a:pt x="443" y="1270"/>
                  </a:cubicBezTo>
                  <a:cubicBezTo>
                    <a:pt x="485" y="1238"/>
                    <a:pt x="488" y="1241"/>
                    <a:pt x="493" y="1236"/>
                  </a:cubicBezTo>
                  <a:cubicBezTo>
                    <a:pt x="503" y="1226"/>
                    <a:pt x="507" y="1224"/>
                    <a:pt x="512" y="1220"/>
                  </a:cubicBezTo>
                  <a:cubicBezTo>
                    <a:pt x="513" y="1206"/>
                    <a:pt x="509" y="1214"/>
                    <a:pt x="502" y="1222"/>
                  </a:cubicBezTo>
                  <a:cubicBezTo>
                    <a:pt x="460" y="1250"/>
                    <a:pt x="445" y="1261"/>
                    <a:pt x="435" y="1266"/>
                  </a:cubicBezTo>
                  <a:cubicBezTo>
                    <a:pt x="399" y="1282"/>
                    <a:pt x="395" y="1285"/>
                    <a:pt x="392" y="1284"/>
                  </a:cubicBezTo>
                  <a:cubicBezTo>
                    <a:pt x="323" y="1300"/>
                    <a:pt x="316" y="1303"/>
                    <a:pt x="308" y="1308"/>
                  </a:cubicBezTo>
                  <a:cubicBezTo>
                    <a:pt x="286" y="1307"/>
                    <a:pt x="284" y="1307"/>
                    <a:pt x="281" y="1308"/>
                  </a:cubicBezTo>
                  <a:cubicBezTo>
                    <a:pt x="265" y="1315"/>
                    <a:pt x="263" y="1313"/>
                    <a:pt x="260" y="1316"/>
                  </a:cubicBezTo>
                  <a:cubicBezTo>
                    <a:pt x="276" y="1302"/>
                    <a:pt x="278" y="1307"/>
                    <a:pt x="282" y="1305"/>
                  </a:cubicBezTo>
                  <a:cubicBezTo>
                    <a:pt x="318" y="1297"/>
                    <a:pt x="324" y="1295"/>
                    <a:pt x="330" y="1297"/>
                  </a:cubicBezTo>
                  <a:cubicBezTo>
                    <a:pt x="385" y="1284"/>
                    <a:pt x="390" y="1272"/>
                    <a:pt x="392" y="1277"/>
                  </a:cubicBezTo>
                  <a:cubicBezTo>
                    <a:pt x="458" y="1239"/>
                    <a:pt x="469" y="1229"/>
                    <a:pt x="477" y="1218"/>
                  </a:cubicBezTo>
                  <a:cubicBezTo>
                    <a:pt x="489" y="1197"/>
                    <a:pt x="479" y="1209"/>
                    <a:pt x="469" y="1221"/>
                  </a:cubicBezTo>
                  <a:cubicBezTo>
                    <a:pt x="433" y="1250"/>
                    <a:pt x="428" y="1253"/>
                    <a:pt x="424" y="1257"/>
                  </a:cubicBezTo>
                  <a:cubicBezTo>
                    <a:pt x="379" y="1272"/>
                    <a:pt x="373" y="1275"/>
                    <a:pt x="368" y="1275"/>
                  </a:cubicBezTo>
                  <a:cubicBezTo>
                    <a:pt x="317" y="1286"/>
                    <a:pt x="313" y="1290"/>
                    <a:pt x="308" y="1294"/>
                  </a:cubicBezTo>
                  <a:cubicBezTo>
                    <a:pt x="276" y="1296"/>
                    <a:pt x="268" y="1298"/>
                    <a:pt x="259" y="1301"/>
                  </a:cubicBezTo>
                  <a:cubicBezTo>
                    <a:pt x="226" y="1315"/>
                    <a:pt x="218" y="1314"/>
                    <a:pt x="210" y="1318"/>
                  </a:cubicBezTo>
                  <a:cubicBezTo>
                    <a:pt x="188" y="1324"/>
                    <a:pt x="198" y="1326"/>
                    <a:pt x="196" y="1323"/>
                  </a:cubicBezTo>
                  <a:cubicBezTo>
                    <a:pt x="245" y="1292"/>
                    <a:pt x="250" y="1296"/>
                    <a:pt x="257" y="1291"/>
                  </a:cubicBezTo>
                  <a:cubicBezTo>
                    <a:pt x="286" y="1281"/>
                    <a:pt x="297" y="1283"/>
                    <a:pt x="309" y="1278"/>
                  </a:cubicBezTo>
                  <a:cubicBezTo>
                    <a:pt x="360" y="1270"/>
                    <a:pt x="377" y="1254"/>
                    <a:pt x="392" y="1257"/>
                  </a:cubicBezTo>
                  <a:cubicBezTo>
                    <a:pt x="464" y="1216"/>
                    <a:pt x="478" y="1201"/>
                    <a:pt x="492" y="1188"/>
                  </a:cubicBezTo>
                  <a:cubicBezTo>
                    <a:pt x="510" y="1153"/>
                    <a:pt x="511" y="1156"/>
                    <a:pt x="505" y="1158"/>
                  </a:cubicBezTo>
                  <a:cubicBezTo>
                    <a:pt x="490" y="1176"/>
                    <a:pt x="487" y="1180"/>
                    <a:pt x="487" y="1184"/>
                  </a:cubicBezTo>
                  <a:cubicBezTo>
                    <a:pt x="443" y="1223"/>
                    <a:pt x="444" y="1226"/>
                    <a:pt x="442" y="1224"/>
                  </a:cubicBezTo>
                  <a:cubicBezTo>
                    <a:pt x="413" y="1237"/>
                    <a:pt x="407" y="1243"/>
                    <a:pt x="403" y="1242"/>
                  </a:cubicBezTo>
                  <a:cubicBezTo>
                    <a:pt x="325" y="1267"/>
                    <a:pt x="322" y="1265"/>
                    <a:pt x="318" y="1267"/>
                  </a:cubicBezTo>
                  <a:cubicBezTo>
                    <a:pt x="273" y="1273"/>
                    <a:pt x="263" y="1283"/>
                    <a:pt x="256" y="1279"/>
                  </a:cubicBezTo>
                  <a:cubicBezTo>
                    <a:pt x="295" y="1265"/>
                    <a:pt x="305" y="1261"/>
                    <a:pt x="314" y="1262"/>
                  </a:cubicBezTo>
                  <a:cubicBezTo>
                    <a:pt x="363" y="1241"/>
                    <a:pt x="375" y="1239"/>
                    <a:pt x="387" y="1234"/>
                  </a:cubicBezTo>
                  <a:cubicBezTo>
                    <a:pt x="479" y="1164"/>
                    <a:pt x="483" y="1161"/>
                    <a:pt x="485" y="1158"/>
                  </a:cubicBezTo>
                  <a:cubicBezTo>
                    <a:pt x="512" y="1124"/>
                    <a:pt x="513" y="1117"/>
                    <a:pt x="520" y="1111"/>
                  </a:cubicBezTo>
                  <a:cubicBezTo>
                    <a:pt x="509" y="1116"/>
                    <a:pt x="505" y="1120"/>
                    <a:pt x="502" y="1124"/>
                  </a:cubicBezTo>
                  <a:cubicBezTo>
                    <a:pt x="478" y="1160"/>
                    <a:pt x="470" y="1160"/>
                    <a:pt x="471" y="1166"/>
                  </a:cubicBezTo>
                  <a:cubicBezTo>
                    <a:pt x="431" y="1191"/>
                    <a:pt x="426" y="1200"/>
                    <a:pt x="421" y="1202"/>
                  </a:cubicBezTo>
                  <a:cubicBezTo>
                    <a:pt x="378" y="1227"/>
                    <a:pt x="371" y="1230"/>
                    <a:pt x="363" y="1234"/>
                  </a:cubicBezTo>
                  <a:cubicBezTo>
                    <a:pt x="322" y="1251"/>
                    <a:pt x="307" y="1250"/>
                    <a:pt x="290" y="1259"/>
                  </a:cubicBezTo>
                  <a:cubicBezTo>
                    <a:pt x="246" y="1271"/>
                    <a:pt x="237" y="1279"/>
                    <a:pt x="231" y="1275"/>
                  </a:cubicBezTo>
                  <a:cubicBezTo>
                    <a:pt x="290" y="1254"/>
                    <a:pt x="296" y="1241"/>
                    <a:pt x="298" y="1246"/>
                  </a:cubicBezTo>
                  <a:cubicBezTo>
                    <a:pt x="362" y="1221"/>
                    <a:pt x="377" y="1211"/>
                    <a:pt x="391" y="1204"/>
                  </a:cubicBezTo>
                  <a:cubicBezTo>
                    <a:pt x="515" y="1103"/>
                    <a:pt x="512" y="1098"/>
                    <a:pt x="518" y="1095"/>
                  </a:cubicBezTo>
                  <a:cubicBezTo>
                    <a:pt x="532" y="1075"/>
                    <a:pt x="536" y="1073"/>
                    <a:pt x="535" y="1071"/>
                  </a:cubicBezTo>
                  <a:cubicBezTo>
                    <a:pt x="539" y="1064"/>
                    <a:pt x="536" y="1067"/>
                    <a:pt x="532" y="1070"/>
                  </a:cubicBezTo>
                  <a:cubicBezTo>
                    <a:pt x="497" y="1109"/>
                    <a:pt x="495" y="1119"/>
                    <a:pt x="485" y="1121"/>
                  </a:cubicBezTo>
                  <a:cubicBezTo>
                    <a:pt x="453" y="1152"/>
                    <a:pt x="442" y="1160"/>
                    <a:pt x="431" y="1168"/>
                  </a:cubicBezTo>
                  <a:cubicBezTo>
                    <a:pt x="397" y="1193"/>
                    <a:pt x="389" y="1191"/>
                    <a:pt x="388" y="1197"/>
                  </a:cubicBezTo>
                  <a:cubicBezTo>
                    <a:pt x="367" y="1206"/>
                    <a:pt x="360" y="1215"/>
                    <a:pt x="356" y="1210"/>
                  </a:cubicBezTo>
                  <a:cubicBezTo>
                    <a:pt x="315" y="1230"/>
                    <a:pt x="305" y="1233"/>
                    <a:pt x="294" y="1240"/>
                  </a:cubicBezTo>
                  <a:cubicBezTo>
                    <a:pt x="262" y="1252"/>
                    <a:pt x="260" y="1251"/>
                    <a:pt x="257" y="1254"/>
                  </a:cubicBezTo>
                  <a:cubicBezTo>
                    <a:pt x="237" y="1263"/>
                    <a:pt x="233" y="1265"/>
                    <a:pt x="229" y="1267"/>
                  </a:cubicBezTo>
                  <a:cubicBezTo>
                    <a:pt x="218" y="1271"/>
                    <a:pt x="214" y="1278"/>
                    <a:pt x="211" y="1275"/>
                  </a:cubicBezTo>
                  <a:cubicBezTo>
                    <a:pt x="241" y="1245"/>
                    <a:pt x="262" y="1234"/>
                    <a:pt x="291" y="1222"/>
                  </a:cubicBezTo>
                  <a:cubicBezTo>
                    <a:pt x="352" y="1187"/>
                    <a:pt x="356" y="1194"/>
                    <a:pt x="360" y="1189"/>
                  </a:cubicBezTo>
                  <a:cubicBezTo>
                    <a:pt x="397" y="1173"/>
                    <a:pt x="401" y="1169"/>
                    <a:pt x="405" y="1169"/>
                  </a:cubicBezTo>
                  <a:cubicBezTo>
                    <a:pt x="461" y="1128"/>
                    <a:pt x="482" y="1115"/>
                    <a:pt x="495" y="1100"/>
                  </a:cubicBezTo>
                  <a:cubicBezTo>
                    <a:pt x="532" y="1063"/>
                    <a:pt x="536" y="1059"/>
                    <a:pt x="536" y="1055"/>
                  </a:cubicBezTo>
                  <a:cubicBezTo>
                    <a:pt x="492" y="1093"/>
                    <a:pt x="491" y="1097"/>
                    <a:pt x="486" y="1101"/>
                  </a:cubicBezTo>
                  <a:cubicBezTo>
                    <a:pt x="470" y="1111"/>
                    <a:pt x="468" y="1118"/>
                    <a:pt x="461" y="1121"/>
                  </a:cubicBezTo>
                  <a:cubicBezTo>
                    <a:pt x="441" y="1135"/>
                    <a:pt x="439" y="1138"/>
                    <a:pt x="438" y="1141"/>
                  </a:cubicBezTo>
                  <a:cubicBezTo>
                    <a:pt x="395" y="1165"/>
                    <a:pt x="389" y="1166"/>
                    <a:pt x="384" y="1167"/>
                  </a:cubicBezTo>
                  <a:cubicBezTo>
                    <a:pt x="366" y="1175"/>
                    <a:pt x="360" y="1181"/>
                    <a:pt x="354" y="1181"/>
                  </a:cubicBezTo>
                  <a:cubicBezTo>
                    <a:pt x="336" y="1190"/>
                    <a:pt x="330" y="1193"/>
                    <a:pt x="324" y="1196"/>
                  </a:cubicBezTo>
                  <a:cubicBezTo>
                    <a:pt x="289" y="1212"/>
                    <a:pt x="274" y="1219"/>
                    <a:pt x="259" y="1226"/>
                  </a:cubicBezTo>
                  <a:cubicBezTo>
                    <a:pt x="235" y="1240"/>
                    <a:pt x="227" y="1244"/>
                    <a:pt x="224" y="1249"/>
                  </a:cubicBezTo>
                  <a:cubicBezTo>
                    <a:pt x="202" y="1270"/>
                    <a:pt x="193" y="1272"/>
                    <a:pt x="192" y="1269"/>
                  </a:cubicBezTo>
                  <a:cubicBezTo>
                    <a:pt x="215" y="1249"/>
                    <a:pt x="212" y="1245"/>
                    <a:pt x="217" y="1243"/>
                  </a:cubicBezTo>
                  <a:cubicBezTo>
                    <a:pt x="243" y="1226"/>
                    <a:pt x="244" y="1223"/>
                    <a:pt x="250" y="1220"/>
                  </a:cubicBezTo>
                  <a:cubicBezTo>
                    <a:pt x="326" y="1181"/>
                    <a:pt x="340" y="1175"/>
                    <a:pt x="358" y="1169"/>
                  </a:cubicBezTo>
                  <a:cubicBezTo>
                    <a:pt x="494" y="1080"/>
                    <a:pt x="512" y="1077"/>
                    <a:pt x="512" y="1063"/>
                  </a:cubicBezTo>
                  <a:cubicBezTo>
                    <a:pt x="460" y="1106"/>
                    <a:pt x="454" y="1105"/>
                    <a:pt x="447" y="1112"/>
                  </a:cubicBezTo>
                  <a:cubicBezTo>
                    <a:pt x="401" y="1139"/>
                    <a:pt x="397" y="1141"/>
                    <a:pt x="392" y="1144"/>
                  </a:cubicBezTo>
                  <a:cubicBezTo>
                    <a:pt x="299" y="1182"/>
                    <a:pt x="278" y="1194"/>
                    <a:pt x="258" y="1204"/>
                  </a:cubicBezTo>
                  <a:cubicBezTo>
                    <a:pt x="222" y="1232"/>
                    <a:pt x="219" y="1228"/>
                    <a:pt x="215" y="1233"/>
                  </a:cubicBezTo>
                  <a:cubicBezTo>
                    <a:pt x="191" y="1248"/>
                    <a:pt x="198" y="1246"/>
                    <a:pt x="198" y="1243"/>
                  </a:cubicBezTo>
                  <a:cubicBezTo>
                    <a:pt x="210" y="1232"/>
                    <a:pt x="218" y="1227"/>
                    <a:pt x="221" y="1221"/>
                  </a:cubicBezTo>
                  <a:cubicBezTo>
                    <a:pt x="275" y="1187"/>
                    <a:pt x="293" y="1174"/>
                    <a:pt x="310" y="1167"/>
                  </a:cubicBezTo>
                  <a:cubicBezTo>
                    <a:pt x="378" y="1137"/>
                    <a:pt x="377" y="1130"/>
                    <a:pt x="382" y="1132"/>
                  </a:cubicBezTo>
                  <a:cubicBezTo>
                    <a:pt x="433" y="1103"/>
                    <a:pt x="436" y="1100"/>
                    <a:pt x="437" y="1102"/>
                  </a:cubicBezTo>
                  <a:cubicBezTo>
                    <a:pt x="461" y="1086"/>
                    <a:pt x="465" y="1087"/>
                    <a:pt x="471" y="1080"/>
                  </a:cubicBezTo>
                  <a:cubicBezTo>
                    <a:pt x="502" y="1058"/>
                    <a:pt x="506" y="1058"/>
                    <a:pt x="511" y="1054"/>
                  </a:cubicBezTo>
                  <a:cubicBezTo>
                    <a:pt x="567" y="1001"/>
                    <a:pt x="569" y="996"/>
                    <a:pt x="573" y="991"/>
                  </a:cubicBezTo>
                  <a:cubicBezTo>
                    <a:pt x="512" y="1042"/>
                    <a:pt x="492" y="1060"/>
                    <a:pt x="472" y="1069"/>
                  </a:cubicBezTo>
                  <a:cubicBezTo>
                    <a:pt x="445" y="1085"/>
                    <a:pt x="440" y="1093"/>
                    <a:pt x="436" y="1090"/>
                  </a:cubicBezTo>
                  <a:cubicBezTo>
                    <a:pt x="383" y="1123"/>
                    <a:pt x="380" y="1120"/>
                    <a:pt x="375" y="1125"/>
                  </a:cubicBezTo>
                  <a:cubicBezTo>
                    <a:pt x="301" y="1163"/>
                    <a:pt x="285" y="1166"/>
                    <a:pt x="266" y="1181"/>
                  </a:cubicBezTo>
                  <a:cubicBezTo>
                    <a:pt x="238" y="1199"/>
                    <a:pt x="226" y="1210"/>
                    <a:pt x="218" y="1211"/>
                  </a:cubicBezTo>
                  <a:cubicBezTo>
                    <a:pt x="195" y="1226"/>
                    <a:pt x="199" y="1221"/>
                    <a:pt x="198" y="1216"/>
                  </a:cubicBezTo>
                  <a:cubicBezTo>
                    <a:pt x="230" y="1183"/>
                    <a:pt x="233" y="1182"/>
                    <a:pt x="238" y="1177"/>
                  </a:cubicBezTo>
                  <a:cubicBezTo>
                    <a:pt x="319" y="1129"/>
                    <a:pt x="328" y="1123"/>
                    <a:pt x="336" y="1121"/>
                  </a:cubicBezTo>
                  <a:cubicBezTo>
                    <a:pt x="493" y="1012"/>
                    <a:pt x="511" y="1000"/>
                    <a:pt x="526" y="986"/>
                  </a:cubicBezTo>
                  <a:cubicBezTo>
                    <a:pt x="552" y="958"/>
                    <a:pt x="551" y="956"/>
                    <a:pt x="554" y="954"/>
                  </a:cubicBezTo>
                  <a:cubicBezTo>
                    <a:pt x="522" y="977"/>
                    <a:pt x="521" y="987"/>
                    <a:pt x="507" y="995"/>
                  </a:cubicBezTo>
                  <a:cubicBezTo>
                    <a:pt x="490" y="1009"/>
                    <a:pt x="487" y="1013"/>
                    <a:pt x="482" y="1018"/>
                  </a:cubicBezTo>
                  <a:cubicBezTo>
                    <a:pt x="358" y="1100"/>
                    <a:pt x="341" y="1103"/>
                    <a:pt x="333" y="1113"/>
                  </a:cubicBezTo>
                  <a:cubicBezTo>
                    <a:pt x="251" y="1161"/>
                    <a:pt x="227" y="1171"/>
                    <a:pt x="214" y="1187"/>
                  </a:cubicBezTo>
                  <a:cubicBezTo>
                    <a:pt x="211" y="1186"/>
                    <a:pt x="210" y="1183"/>
                    <a:pt x="213" y="1180"/>
                  </a:cubicBezTo>
                  <a:cubicBezTo>
                    <a:pt x="242" y="1151"/>
                    <a:pt x="248" y="1147"/>
                    <a:pt x="259" y="1137"/>
                  </a:cubicBezTo>
                  <a:cubicBezTo>
                    <a:pt x="360" y="1078"/>
                    <a:pt x="373" y="1070"/>
                    <a:pt x="393" y="1055"/>
                  </a:cubicBezTo>
                  <a:cubicBezTo>
                    <a:pt x="452" y="1010"/>
                    <a:pt x="460" y="1010"/>
                    <a:pt x="463" y="1005"/>
                  </a:cubicBezTo>
                  <a:cubicBezTo>
                    <a:pt x="524" y="947"/>
                    <a:pt x="530" y="944"/>
                    <a:pt x="532" y="940"/>
                  </a:cubicBezTo>
                  <a:cubicBezTo>
                    <a:pt x="561" y="903"/>
                    <a:pt x="566" y="896"/>
                    <a:pt x="574" y="890"/>
                  </a:cubicBezTo>
                  <a:cubicBezTo>
                    <a:pt x="547" y="899"/>
                    <a:pt x="543" y="903"/>
                    <a:pt x="537" y="907"/>
                  </a:cubicBezTo>
                  <a:cubicBezTo>
                    <a:pt x="522" y="918"/>
                    <a:pt x="523" y="921"/>
                    <a:pt x="519" y="922"/>
                  </a:cubicBezTo>
                  <a:cubicBezTo>
                    <a:pt x="491" y="945"/>
                    <a:pt x="485" y="954"/>
                    <a:pt x="474" y="962"/>
                  </a:cubicBezTo>
                  <a:cubicBezTo>
                    <a:pt x="396" y="1023"/>
                    <a:pt x="387" y="1030"/>
                    <a:pt x="378" y="1037"/>
                  </a:cubicBezTo>
                  <a:cubicBezTo>
                    <a:pt x="323" y="1067"/>
                    <a:pt x="317" y="1067"/>
                    <a:pt x="311" y="1070"/>
                  </a:cubicBezTo>
                  <a:cubicBezTo>
                    <a:pt x="262" y="1102"/>
                    <a:pt x="259" y="1103"/>
                    <a:pt x="256" y="1103"/>
                  </a:cubicBezTo>
                  <a:cubicBezTo>
                    <a:pt x="244" y="1115"/>
                    <a:pt x="236" y="1116"/>
                    <a:pt x="239" y="1120"/>
                  </a:cubicBezTo>
                  <a:cubicBezTo>
                    <a:pt x="222" y="1136"/>
                    <a:pt x="217" y="1144"/>
                    <a:pt x="214" y="1140"/>
                  </a:cubicBezTo>
                  <a:cubicBezTo>
                    <a:pt x="260" y="1090"/>
                    <a:pt x="271" y="1086"/>
                    <a:pt x="296" y="1066"/>
                  </a:cubicBezTo>
                  <a:cubicBezTo>
                    <a:pt x="418" y="989"/>
                    <a:pt x="425" y="977"/>
                    <a:pt x="430" y="979"/>
                  </a:cubicBezTo>
                  <a:cubicBezTo>
                    <a:pt x="451" y="961"/>
                    <a:pt x="456" y="956"/>
                    <a:pt x="465" y="947"/>
                  </a:cubicBezTo>
                  <a:cubicBezTo>
                    <a:pt x="540" y="892"/>
                    <a:pt x="549" y="886"/>
                    <a:pt x="560" y="878"/>
                  </a:cubicBezTo>
                  <a:cubicBezTo>
                    <a:pt x="587" y="870"/>
                    <a:pt x="592" y="858"/>
                    <a:pt x="594" y="863"/>
                  </a:cubicBezTo>
                  <a:cubicBezTo>
                    <a:pt x="625" y="848"/>
                    <a:pt x="636" y="854"/>
                    <a:pt x="633" y="845"/>
                  </a:cubicBezTo>
                  <a:cubicBezTo>
                    <a:pt x="574" y="858"/>
                    <a:pt x="566" y="857"/>
                    <a:pt x="557" y="863"/>
                  </a:cubicBezTo>
                  <a:cubicBezTo>
                    <a:pt x="523" y="876"/>
                    <a:pt x="515" y="880"/>
                    <a:pt x="508" y="884"/>
                  </a:cubicBezTo>
                  <a:cubicBezTo>
                    <a:pt x="420" y="945"/>
                    <a:pt x="411" y="951"/>
                    <a:pt x="402" y="958"/>
                  </a:cubicBezTo>
                  <a:cubicBezTo>
                    <a:pt x="299" y="1027"/>
                    <a:pt x="297" y="1029"/>
                    <a:pt x="295" y="1030"/>
                  </a:cubicBezTo>
                  <a:cubicBezTo>
                    <a:pt x="255" y="1062"/>
                    <a:pt x="252" y="1067"/>
                    <a:pt x="244" y="1072"/>
                  </a:cubicBezTo>
                  <a:cubicBezTo>
                    <a:pt x="230" y="1081"/>
                    <a:pt x="230" y="1077"/>
                    <a:pt x="232" y="1073"/>
                  </a:cubicBezTo>
                  <a:cubicBezTo>
                    <a:pt x="251" y="1057"/>
                    <a:pt x="253" y="1055"/>
                    <a:pt x="257" y="1053"/>
                  </a:cubicBezTo>
                  <a:cubicBezTo>
                    <a:pt x="293" y="1015"/>
                    <a:pt x="296" y="1017"/>
                    <a:pt x="300" y="1014"/>
                  </a:cubicBezTo>
                  <a:cubicBezTo>
                    <a:pt x="333" y="985"/>
                    <a:pt x="335" y="986"/>
                    <a:pt x="336" y="986"/>
                  </a:cubicBezTo>
                  <a:cubicBezTo>
                    <a:pt x="380" y="950"/>
                    <a:pt x="404" y="938"/>
                    <a:pt x="433" y="916"/>
                  </a:cubicBezTo>
                  <a:cubicBezTo>
                    <a:pt x="492" y="885"/>
                    <a:pt x="501" y="881"/>
                    <a:pt x="511" y="874"/>
                  </a:cubicBezTo>
                  <a:cubicBezTo>
                    <a:pt x="540" y="857"/>
                    <a:pt x="552" y="855"/>
                    <a:pt x="561" y="848"/>
                  </a:cubicBezTo>
                  <a:cubicBezTo>
                    <a:pt x="574" y="833"/>
                    <a:pt x="569" y="837"/>
                    <a:pt x="565" y="840"/>
                  </a:cubicBezTo>
                  <a:cubicBezTo>
                    <a:pt x="512" y="866"/>
                    <a:pt x="509" y="864"/>
                    <a:pt x="505" y="869"/>
                  </a:cubicBezTo>
                  <a:cubicBezTo>
                    <a:pt x="416" y="917"/>
                    <a:pt x="406" y="926"/>
                    <a:pt x="373" y="944"/>
                  </a:cubicBezTo>
                  <a:cubicBezTo>
                    <a:pt x="332" y="978"/>
                    <a:pt x="317" y="986"/>
                    <a:pt x="306" y="995"/>
                  </a:cubicBezTo>
                  <a:cubicBezTo>
                    <a:pt x="253" y="1040"/>
                    <a:pt x="256" y="1048"/>
                    <a:pt x="251" y="1045"/>
                  </a:cubicBezTo>
                  <a:cubicBezTo>
                    <a:pt x="235" y="1052"/>
                    <a:pt x="237" y="1048"/>
                    <a:pt x="241" y="1044"/>
                  </a:cubicBezTo>
                  <a:cubicBezTo>
                    <a:pt x="310" y="977"/>
                    <a:pt x="362" y="934"/>
                    <a:pt x="419" y="899"/>
                  </a:cubicBezTo>
                  <a:cubicBezTo>
                    <a:pt x="482" y="869"/>
                    <a:pt x="481" y="865"/>
                    <a:pt x="487" y="864"/>
                  </a:cubicBezTo>
                  <a:cubicBezTo>
                    <a:pt x="513" y="858"/>
                    <a:pt x="519" y="848"/>
                    <a:pt x="522" y="852"/>
                  </a:cubicBezTo>
                  <a:cubicBezTo>
                    <a:pt x="583" y="826"/>
                    <a:pt x="598" y="821"/>
                    <a:pt x="613" y="815"/>
                  </a:cubicBezTo>
                  <a:cubicBezTo>
                    <a:pt x="578" y="820"/>
                    <a:pt x="572" y="828"/>
                    <a:pt x="567" y="826"/>
                  </a:cubicBezTo>
                  <a:cubicBezTo>
                    <a:pt x="541" y="835"/>
                    <a:pt x="538" y="835"/>
                    <a:pt x="536" y="837"/>
                  </a:cubicBezTo>
                  <a:cubicBezTo>
                    <a:pt x="509" y="843"/>
                    <a:pt x="505" y="850"/>
                    <a:pt x="502" y="851"/>
                  </a:cubicBezTo>
                  <a:cubicBezTo>
                    <a:pt x="480" y="859"/>
                    <a:pt x="474" y="860"/>
                    <a:pt x="468" y="866"/>
                  </a:cubicBezTo>
                  <a:cubicBezTo>
                    <a:pt x="423" y="890"/>
                    <a:pt x="421" y="886"/>
                    <a:pt x="417" y="890"/>
                  </a:cubicBezTo>
                  <a:cubicBezTo>
                    <a:pt x="390" y="907"/>
                    <a:pt x="385" y="911"/>
                    <a:pt x="380" y="914"/>
                  </a:cubicBezTo>
                  <a:cubicBezTo>
                    <a:pt x="361" y="927"/>
                    <a:pt x="350" y="937"/>
                    <a:pt x="335" y="947"/>
                  </a:cubicBezTo>
                  <a:cubicBezTo>
                    <a:pt x="277" y="996"/>
                    <a:pt x="275" y="1001"/>
                    <a:pt x="266" y="1004"/>
                  </a:cubicBezTo>
                  <a:cubicBezTo>
                    <a:pt x="252" y="1019"/>
                    <a:pt x="249" y="1014"/>
                    <a:pt x="250" y="1013"/>
                  </a:cubicBezTo>
                  <a:cubicBezTo>
                    <a:pt x="261" y="1003"/>
                    <a:pt x="262" y="1003"/>
                    <a:pt x="262" y="1002"/>
                  </a:cubicBezTo>
                  <a:cubicBezTo>
                    <a:pt x="283" y="983"/>
                    <a:pt x="288" y="972"/>
                    <a:pt x="297" y="962"/>
                  </a:cubicBezTo>
                  <a:cubicBezTo>
                    <a:pt x="358" y="911"/>
                    <a:pt x="362" y="915"/>
                    <a:pt x="367" y="909"/>
                  </a:cubicBezTo>
                  <a:cubicBezTo>
                    <a:pt x="396" y="889"/>
                    <a:pt x="399" y="896"/>
                    <a:pt x="403" y="891"/>
                  </a:cubicBezTo>
                  <a:cubicBezTo>
                    <a:pt x="418" y="884"/>
                    <a:pt x="423" y="872"/>
                    <a:pt x="425" y="877"/>
                  </a:cubicBezTo>
                  <a:cubicBezTo>
                    <a:pt x="466" y="855"/>
                    <a:pt x="478" y="855"/>
                    <a:pt x="492" y="844"/>
                  </a:cubicBezTo>
                  <a:cubicBezTo>
                    <a:pt x="573" y="801"/>
                    <a:pt x="571" y="802"/>
                    <a:pt x="578" y="796"/>
                  </a:cubicBezTo>
                  <a:cubicBezTo>
                    <a:pt x="604" y="774"/>
                    <a:pt x="612" y="772"/>
                    <a:pt x="609" y="769"/>
                  </a:cubicBezTo>
                  <a:cubicBezTo>
                    <a:pt x="526" y="821"/>
                    <a:pt x="519" y="826"/>
                    <a:pt x="513" y="829"/>
                  </a:cubicBezTo>
                  <a:cubicBezTo>
                    <a:pt x="463" y="847"/>
                    <a:pt x="455" y="856"/>
                    <a:pt x="450" y="854"/>
                  </a:cubicBezTo>
                  <a:cubicBezTo>
                    <a:pt x="390" y="884"/>
                    <a:pt x="378" y="893"/>
                    <a:pt x="368" y="897"/>
                  </a:cubicBezTo>
                  <a:cubicBezTo>
                    <a:pt x="338" y="920"/>
                    <a:pt x="335" y="923"/>
                    <a:pt x="332" y="925"/>
                  </a:cubicBezTo>
                  <a:cubicBezTo>
                    <a:pt x="316" y="936"/>
                    <a:pt x="308" y="942"/>
                    <a:pt x="301" y="947"/>
                  </a:cubicBezTo>
                  <a:cubicBezTo>
                    <a:pt x="265" y="982"/>
                    <a:pt x="261" y="986"/>
                    <a:pt x="258" y="990"/>
                  </a:cubicBezTo>
                  <a:cubicBezTo>
                    <a:pt x="267" y="967"/>
                    <a:pt x="265" y="971"/>
                    <a:pt x="270" y="972"/>
                  </a:cubicBezTo>
                  <a:cubicBezTo>
                    <a:pt x="317" y="926"/>
                    <a:pt x="316" y="922"/>
                    <a:pt x="337" y="912"/>
                  </a:cubicBezTo>
                  <a:cubicBezTo>
                    <a:pt x="446" y="842"/>
                    <a:pt x="455" y="842"/>
                    <a:pt x="463" y="838"/>
                  </a:cubicBezTo>
                  <a:cubicBezTo>
                    <a:pt x="475" y="832"/>
                    <a:pt x="476" y="831"/>
                    <a:pt x="477" y="830"/>
                  </a:cubicBezTo>
                  <a:cubicBezTo>
                    <a:pt x="595" y="755"/>
                    <a:pt x="608" y="750"/>
                    <a:pt x="608" y="743"/>
                  </a:cubicBezTo>
                  <a:cubicBezTo>
                    <a:pt x="591" y="754"/>
                    <a:pt x="593" y="752"/>
                    <a:pt x="587" y="758"/>
                  </a:cubicBezTo>
                  <a:cubicBezTo>
                    <a:pt x="552" y="781"/>
                    <a:pt x="553" y="785"/>
                    <a:pt x="549" y="783"/>
                  </a:cubicBezTo>
                  <a:cubicBezTo>
                    <a:pt x="516" y="799"/>
                    <a:pt x="510" y="807"/>
                    <a:pt x="506" y="809"/>
                  </a:cubicBezTo>
                  <a:cubicBezTo>
                    <a:pt x="432" y="848"/>
                    <a:pt x="425" y="843"/>
                    <a:pt x="423" y="847"/>
                  </a:cubicBezTo>
                  <a:cubicBezTo>
                    <a:pt x="403" y="861"/>
                    <a:pt x="400" y="858"/>
                    <a:pt x="396" y="861"/>
                  </a:cubicBezTo>
                  <a:cubicBezTo>
                    <a:pt x="290" y="934"/>
                    <a:pt x="289" y="937"/>
                    <a:pt x="284" y="940"/>
                  </a:cubicBezTo>
                  <a:cubicBezTo>
                    <a:pt x="283" y="932"/>
                    <a:pt x="287" y="928"/>
                    <a:pt x="289" y="924"/>
                  </a:cubicBezTo>
                  <a:cubicBezTo>
                    <a:pt x="318" y="903"/>
                    <a:pt x="325" y="895"/>
                    <a:pt x="335" y="888"/>
                  </a:cubicBezTo>
                  <a:cubicBezTo>
                    <a:pt x="381" y="857"/>
                    <a:pt x="388" y="853"/>
                    <a:pt x="394" y="848"/>
                  </a:cubicBezTo>
                  <a:cubicBezTo>
                    <a:pt x="445" y="830"/>
                    <a:pt x="450" y="818"/>
                    <a:pt x="452" y="823"/>
                  </a:cubicBezTo>
                  <a:cubicBezTo>
                    <a:pt x="472" y="813"/>
                    <a:pt x="472" y="811"/>
                    <a:pt x="474" y="812"/>
                  </a:cubicBezTo>
                  <a:cubicBezTo>
                    <a:pt x="492" y="804"/>
                    <a:pt x="496" y="802"/>
                    <a:pt x="499" y="799"/>
                  </a:cubicBezTo>
                  <a:cubicBezTo>
                    <a:pt x="522" y="787"/>
                    <a:pt x="529" y="784"/>
                    <a:pt x="536" y="782"/>
                  </a:cubicBezTo>
                  <a:cubicBezTo>
                    <a:pt x="594" y="740"/>
                    <a:pt x="604" y="733"/>
                    <a:pt x="613" y="727"/>
                  </a:cubicBezTo>
                  <a:cubicBezTo>
                    <a:pt x="629" y="708"/>
                    <a:pt x="626" y="710"/>
                    <a:pt x="623" y="712"/>
                  </a:cubicBezTo>
                  <a:cubicBezTo>
                    <a:pt x="614" y="719"/>
                    <a:pt x="612" y="720"/>
                    <a:pt x="611" y="720"/>
                  </a:cubicBezTo>
                  <a:cubicBezTo>
                    <a:pt x="602" y="727"/>
                    <a:pt x="602" y="731"/>
                    <a:pt x="598" y="733"/>
                  </a:cubicBezTo>
                  <a:cubicBezTo>
                    <a:pt x="578" y="747"/>
                    <a:pt x="571" y="752"/>
                    <a:pt x="564" y="757"/>
                  </a:cubicBezTo>
                  <a:cubicBezTo>
                    <a:pt x="528" y="774"/>
                    <a:pt x="524" y="782"/>
                    <a:pt x="521" y="779"/>
                  </a:cubicBezTo>
                  <a:cubicBezTo>
                    <a:pt x="466" y="806"/>
                    <a:pt x="462" y="809"/>
                    <a:pt x="459" y="809"/>
                  </a:cubicBezTo>
                  <a:cubicBezTo>
                    <a:pt x="423" y="827"/>
                    <a:pt x="420" y="825"/>
                    <a:pt x="416" y="827"/>
                  </a:cubicBezTo>
                  <a:cubicBezTo>
                    <a:pt x="347" y="870"/>
                    <a:pt x="336" y="878"/>
                    <a:pt x="325" y="885"/>
                  </a:cubicBezTo>
                  <a:cubicBezTo>
                    <a:pt x="302" y="902"/>
                    <a:pt x="299" y="905"/>
                    <a:pt x="297" y="904"/>
                  </a:cubicBezTo>
                  <a:cubicBezTo>
                    <a:pt x="342" y="859"/>
                    <a:pt x="352" y="856"/>
                    <a:pt x="352" y="851"/>
                  </a:cubicBezTo>
                  <a:cubicBezTo>
                    <a:pt x="384" y="833"/>
                    <a:pt x="390" y="829"/>
                    <a:pt x="403" y="820"/>
                  </a:cubicBezTo>
                  <a:cubicBezTo>
                    <a:pt x="434" y="799"/>
                    <a:pt x="448" y="797"/>
                    <a:pt x="456" y="791"/>
                  </a:cubicBezTo>
                  <a:cubicBezTo>
                    <a:pt x="491" y="772"/>
                    <a:pt x="498" y="776"/>
                    <a:pt x="509" y="765"/>
                  </a:cubicBezTo>
                  <a:cubicBezTo>
                    <a:pt x="550" y="750"/>
                    <a:pt x="561" y="743"/>
                    <a:pt x="571" y="740"/>
                  </a:cubicBezTo>
                  <a:cubicBezTo>
                    <a:pt x="650" y="685"/>
                    <a:pt x="651" y="680"/>
                    <a:pt x="658" y="677"/>
                  </a:cubicBezTo>
                  <a:cubicBezTo>
                    <a:pt x="663" y="670"/>
                    <a:pt x="651" y="676"/>
                    <a:pt x="643" y="686"/>
                  </a:cubicBezTo>
                  <a:cubicBezTo>
                    <a:pt x="557" y="738"/>
                    <a:pt x="549" y="738"/>
                    <a:pt x="541" y="745"/>
                  </a:cubicBezTo>
                  <a:cubicBezTo>
                    <a:pt x="457" y="783"/>
                    <a:pt x="447" y="787"/>
                    <a:pt x="438" y="789"/>
                  </a:cubicBezTo>
                  <a:cubicBezTo>
                    <a:pt x="417" y="807"/>
                    <a:pt x="409" y="804"/>
                    <a:pt x="401" y="811"/>
                  </a:cubicBezTo>
                  <a:cubicBezTo>
                    <a:pt x="339" y="851"/>
                    <a:pt x="338" y="856"/>
                    <a:pt x="329" y="860"/>
                  </a:cubicBezTo>
                  <a:cubicBezTo>
                    <a:pt x="311" y="871"/>
                    <a:pt x="311" y="863"/>
                    <a:pt x="308" y="866"/>
                  </a:cubicBezTo>
                  <a:cubicBezTo>
                    <a:pt x="324" y="849"/>
                    <a:pt x="327" y="851"/>
                    <a:pt x="327" y="847"/>
                  </a:cubicBezTo>
                  <a:cubicBezTo>
                    <a:pt x="429" y="785"/>
                    <a:pt x="430" y="783"/>
                    <a:pt x="438" y="779"/>
                  </a:cubicBezTo>
                  <a:cubicBezTo>
                    <a:pt x="489" y="753"/>
                    <a:pt x="491" y="753"/>
                    <a:pt x="494" y="751"/>
                  </a:cubicBezTo>
                  <a:cubicBezTo>
                    <a:pt x="546" y="730"/>
                    <a:pt x="551" y="722"/>
                    <a:pt x="554" y="725"/>
                  </a:cubicBezTo>
                  <a:cubicBezTo>
                    <a:pt x="553" y="723"/>
                    <a:pt x="551" y="717"/>
                    <a:pt x="547" y="723"/>
                  </a:cubicBezTo>
                  <a:cubicBezTo>
                    <a:pt x="515" y="736"/>
                    <a:pt x="513" y="732"/>
                    <a:pt x="509" y="735"/>
                  </a:cubicBezTo>
                  <a:cubicBezTo>
                    <a:pt x="487" y="740"/>
                    <a:pt x="482" y="748"/>
                    <a:pt x="479" y="745"/>
                  </a:cubicBezTo>
                  <a:cubicBezTo>
                    <a:pt x="397" y="793"/>
                    <a:pt x="390" y="796"/>
                    <a:pt x="382" y="800"/>
                  </a:cubicBezTo>
                  <a:cubicBezTo>
                    <a:pt x="344" y="825"/>
                    <a:pt x="339" y="829"/>
                    <a:pt x="334" y="833"/>
                  </a:cubicBezTo>
                  <a:cubicBezTo>
                    <a:pt x="346" y="804"/>
                    <a:pt x="361" y="789"/>
                    <a:pt x="375" y="781"/>
                  </a:cubicBezTo>
                  <a:cubicBezTo>
                    <a:pt x="397" y="767"/>
                    <a:pt x="400" y="765"/>
                    <a:pt x="404" y="763"/>
                  </a:cubicBezTo>
                  <a:cubicBezTo>
                    <a:pt x="478" y="727"/>
                    <a:pt x="484" y="727"/>
                    <a:pt x="492" y="721"/>
                  </a:cubicBezTo>
                  <a:cubicBezTo>
                    <a:pt x="514" y="719"/>
                    <a:pt x="521" y="711"/>
                    <a:pt x="527" y="713"/>
                  </a:cubicBezTo>
                  <a:cubicBezTo>
                    <a:pt x="573" y="696"/>
                    <a:pt x="580" y="692"/>
                    <a:pt x="587" y="689"/>
                  </a:cubicBezTo>
                  <a:cubicBezTo>
                    <a:pt x="627" y="664"/>
                    <a:pt x="637" y="667"/>
                    <a:pt x="634" y="660"/>
                  </a:cubicBezTo>
                  <a:cubicBezTo>
                    <a:pt x="534" y="701"/>
                    <a:pt x="528" y="701"/>
                    <a:pt x="521" y="705"/>
                  </a:cubicBezTo>
                  <a:cubicBezTo>
                    <a:pt x="490" y="707"/>
                    <a:pt x="495" y="713"/>
                    <a:pt x="501" y="707"/>
                  </a:cubicBezTo>
                  <a:cubicBezTo>
                    <a:pt x="543" y="697"/>
                    <a:pt x="550" y="686"/>
                    <a:pt x="556" y="687"/>
                  </a:cubicBezTo>
                  <a:cubicBezTo>
                    <a:pt x="578" y="682"/>
                    <a:pt x="584" y="677"/>
                    <a:pt x="590" y="677"/>
                  </a:cubicBezTo>
                  <a:cubicBezTo>
                    <a:pt x="643" y="648"/>
                    <a:pt x="657" y="643"/>
                    <a:pt x="673" y="629"/>
                  </a:cubicBezTo>
                  <a:cubicBezTo>
                    <a:pt x="647" y="645"/>
                    <a:pt x="643" y="645"/>
                    <a:pt x="641" y="645"/>
                  </a:cubicBezTo>
                  <a:cubicBezTo>
                    <a:pt x="611" y="659"/>
                    <a:pt x="604" y="666"/>
                    <a:pt x="597" y="667"/>
                  </a:cubicBezTo>
                  <a:cubicBezTo>
                    <a:pt x="556" y="675"/>
                    <a:pt x="551" y="687"/>
                    <a:pt x="549" y="682"/>
                  </a:cubicBezTo>
                  <a:cubicBezTo>
                    <a:pt x="516" y="695"/>
                    <a:pt x="514" y="691"/>
                    <a:pt x="510" y="696"/>
                  </a:cubicBezTo>
                  <a:cubicBezTo>
                    <a:pt x="487" y="704"/>
                    <a:pt x="483" y="706"/>
                    <a:pt x="480" y="705"/>
                  </a:cubicBezTo>
                  <a:cubicBezTo>
                    <a:pt x="454" y="716"/>
                    <a:pt x="446" y="720"/>
                    <a:pt x="441" y="723"/>
                  </a:cubicBezTo>
                  <a:cubicBezTo>
                    <a:pt x="430" y="731"/>
                    <a:pt x="427" y="727"/>
                    <a:pt x="423" y="731"/>
                  </a:cubicBezTo>
                  <a:cubicBezTo>
                    <a:pt x="386" y="755"/>
                    <a:pt x="382" y="753"/>
                    <a:pt x="377" y="757"/>
                  </a:cubicBezTo>
                  <a:cubicBezTo>
                    <a:pt x="347" y="769"/>
                    <a:pt x="358" y="764"/>
                    <a:pt x="366" y="758"/>
                  </a:cubicBezTo>
                  <a:cubicBezTo>
                    <a:pt x="409" y="728"/>
                    <a:pt x="417" y="725"/>
                    <a:pt x="425" y="718"/>
                  </a:cubicBezTo>
                  <a:cubicBezTo>
                    <a:pt x="571" y="656"/>
                    <a:pt x="601" y="640"/>
                    <a:pt x="630" y="626"/>
                  </a:cubicBezTo>
                  <a:cubicBezTo>
                    <a:pt x="661" y="605"/>
                    <a:pt x="663" y="601"/>
                    <a:pt x="664" y="599"/>
                  </a:cubicBezTo>
                  <a:cubicBezTo>
                    <a:pt x="642" y="607"/>
                    <a:pt x="637" y="615"/>
                    <a:pt x="632" y="617"/>
                  </a:cubicBezTo>
                  <a:cubicBezTo>
                    <a:pt x="575" y="644"/>
                    <a:pt x="557" y="653"/>
                    <a:pt x="540" y="659"/>
                  </a:cubicBezTo>
                  <a:cubicBezTo>
                    <a:pt x="479" y="687"/>
                    <a:pt x="471" y="684"/>
                    <a:pt x="462" y="691"/>
                  </a:cubicBezTo>
                  <a:cubicBezTo>
                    <a:pt x="418" y="713"/>
                    <a:pt x="415" y="715"/>
                    <a:pt x="412" y="717"/>
                  </a:cubicBezTo>
                  <a:cubicBezTo>
                    <a:pt x="381" y="734"/>
                    <a:pt x="377" y="737"/>
                    <a:pt x="373" y="740"/>
                  </a:cubicBezTo>
                  <a:cubicBezTo>
                    <a:pt x="385" y="720"/>
                    <a:pt x="404" y="707"/>
                    <a:pt x="421" y="696"/>
                  </a:cubicBezTo>
                  <a:cubicBezTo>
                    <a:pt x="473" y="672"/>
                    <a:pt x="478" y="677"/>
                    <a:pt x="484" y="670"/>
                  </a:cubicBezTo>
                  <a:cubicBezTo>
                    <a:pt x="519" y="657"/>
                    <a:pt x="524" y="659"/>
                    <a:pt x="529" y="654"/>
                  </a:cubicBezTo>
                  <a:cubicBezTo>
                    <a:pt x="603" y="622"/>
                    <a:pt x="611" y="619"/>
                    <a:pt x="619" y="615"/>
                  </a:cubicBezTo>
                  <a:cubicBezTo>
                    <a:pt x="667" y="570"/>
                    <a:pt x="677" y="568"/>
                    <a:pt x="675" y="564"/>
                  </a:cubicBezTo>
                  <a:cubicBezTo>
                    <a:pt x="719" y="542"/>
                    <a:pt x="725" y="539"/>
                    <a:pt x="730" y="537"/>
                  </a:cubicBezTo>
                  <a:cubicBezTo>
                    <a:pt x="742" y="527"/>
                    <a:pt x="737" y="530"/>
                    <a:pt x="732" y="533"/>
                  </a:cubicBezTo>
                  <a:cubicBezTo>
                    <a:pt x="706" y="538"/>
                    <a:pt x="703" y="542"/>
                    <a:pt x="700" y="544"/>
                  </a:cubicBezTo>
                  <a:cubicBezTo>
                    <a:pt x="637" y="575"/>
                    <a:pt x="629" y="578"/>
                    <a:pt x="622" y="585"/>
                  </a:cubicBezTo>
                  <a:cubicBezTo>
                    <a:pt x="557" y="616"/>
                    <a:pt x="550" y="611"/>
                    <a:pt x="543" y="615"/>
                  </a:cubicBezTo>
                  <a:cubicBezTo>
                    <a:pt x="514" y="623"/>
                    <a:pt x="507" y="625"/>
                    <a:pt x="499" y="630"/>
                  </a:cubicBezTo>
                  <a:cubicBezTo>
                    <a:pt x="469" y="641"/>
                    <a:pt x="463" y="637"/>
                    <a:pt x="455" y="644"/>
                  </a:cubicBezTo>
                  <a:cubicBezTo>
                    <a:pt x="432" y="653"/>
                    <a:pt x="426" y="659"/>
                    <a:pt x="422" y="658"/>
                  </a:cubicBezTo>
                  <a:cubicBezTo>
                    <a:pt x="410" y="660"/>
                    <a:pt x="410" y="653"/>
                    <a:pt x="416" y="648"/>
                  </a:cubicBezTo>
                  <a:cubicBezTo>
                    <a:pt x="439" y="640"/>
                    <a:pt x="445" y="628"/>
                    <a:pt x="447" y="633"/>
                  </a:cubicBezTo>
                  <a:cubicBezTo>
                    <a:pt x="502" y="611"/>
                    <a:pt x="513" y="606"/>
                    <a:pt x="523" y="605"/>
                  </a:cubicBezTo>
                  <a:cubicBezTo>
                    <a:pt x="597" y="583"/>
                    <a:pt x="606" y="581"/>
                    <a:pt x="615" y="576"/>
                  </a:cubicBezTo>
                  <a:cubicBezTo>
                    <a:pt x="655" y="561"/>
                    <a:pt x="660" y="548"/>
                    <a:pt x="663" y="553"/>
                  </a:cubicBezTo>
                  <a:cubicBezTo>
                    <a:pt x="715" y="530"/>
                    <a:pt x="721" y="528"/>
                    <a:pt x="727" y="527"/>
                  </a:cubicBezTo>
                  <a:cubicBezTo>
                    <a:pt x="736" y="512"/>
                    <a:pt x="727" y="524"/>
                    <a:pt x="720" y="520"/>
                  </a:cubicBezTo>
                  <a:cubicBezTo>
                    <a:pt x="677" y="533"/>
                    <a:pt x="673" y="536"/>
                    <a:pt x="668" y="537"/>
                  </a:cubicBezTo>
                  <a:cubicBezTo>
                    <a:pt x="603" y="571"/>
                    <a:pt x="600" y="575"/>
                    <a:pt x="598" y="573"/>
                  </a:cubicBezTo>
                  <a:cubicBezTo>
                    <a:pt x="555" y="592"/>
                    <a:pt x="552" y="588"/>
                    <a:pt x="549" y="589"/>
                  </a:cubicBezTo>
                  <a:cubicBezTo>
                    <a:pt x="507" y="600"/>
                    <a:pt x="504" y="601"/>
                    <a:pt x="501" y="601"/>
                  </a:cubicBezTo>
                  <a:cubicBezTo>
                    <a:pt x="462" y="618"/>
                    <a:pt x="456" y="620"/>
                    <a:pt x="449" y="622"/>
                  </a:cubicBezTo>
                  <a:cubicBezTo>
                    <a:pt x="427" y="627"/>
                    <a:pt x="429" y="624"/>
                    <a:pt x="432" y="622"/>
                  </a:cubicBezTo>
                  <a:cubicBezTo>
                    <a:pt x="464" y="601"/>
                    <a:pt x="476" y="596"/>
                    <a:pt x="488" y="594"/>
                  </a:cubicBezTo>
                  <a:cubicBezTo>
                    <a:pt x="519" y="583"/>
                    <a:pt x="522" y="582"/>
                    <a:pt x="525" y="584"/>
                  </a:cubicBezTo>
                  <a:cubicBezTo>
                    <a:pt x="550" y="574"/>
                    <a:pt x="557" y="572"/>
                    <a:pt x="563" y="571"/>
                  </a:cubicBezTo>
                  <a:cubicBezTo>
                    <a:pt x="588" y="560"/>
                    <a:pt x="594" y="562"/>
                    <a:pt x="600" y="559"/>
                  </a:cubicBezTo>
                  <a:cubicBezTo>
                    <a:pt x="645" y="537"/>
                    <a:pt x="651" y="541"/>
                    <a:pt x="657" y="535"/>
                  </a:cubicBezTo>
                  <a:cubicBezTo>
                    <a:pt x="670" y="528"/>
                    <a:pt x="672" y="530"/>
                    <a:pt x="671" y="528"/>
                  </a:cubicBezTo>
                  <a:cubicBezTo>
                    <a:pt x="707" y="510"/>
                    <a:pt x="711" y="502"/>
                    <a:pt x="714" y="502"/>
                  </a:cubicBezTo>
                  <a:cubicBezTo>
                    <a:pt x="729" y="486"/>
                    <a:pt x="743" y="485"/>
                    <a:pt x="736" y="481"/>
                  </a:cubicBezTo>
                  <a:cubicBezTo>
                    <a:pt x="686" y="515"/>
                    <a:pt x="684" y="515"/>
                    <a:pt x="682" y="515"/>
                  </a:cubicBezTo>
                  <a:cubicBezTo>
                    <a:pt x="660" y="525"/>
                    <a:pt x="654" y="529"/>
                    <a:pt x="648" y="532"/>
                  </a:cubicBezTo>
                  <a:cubicBezTo>
                    <a:pt x="622" y="542"/>
                    <a:pt x="616" y="542"/>
                    <a:pt x="609" y="548"/>
                  </a:cubicBezTo>
                  <a:cubicBezTo>
                    <a:pt x="569" y="562"/>
                    <a:pt x="566" y="558"/>
                    <a:pt x="563" y="561"/>
                  </a:cubicBezTo>
                  <a:cubicBezTo>
                    <a:pt x="541" y="567"/>
                    <a:pt x="537" y="572"/>
                    <a:pt x="535" y="570"/>
                  </a:cubicBezTo>
                  <a:cubicBezTo>
                    <a:pt x="474" y="591"/>
                    <a:pt x="469" y="587"/>
                    <a:pt x="462" y="592"/>
                  </a:cubicBezTo>
                  <a:cubicBezTo>
                    <a:pt x="459" y="582"/>
                    <a:pt x="465" y="573"/>
                    <a:pt x="468" y="576"/>
                  </a:cubicBezTo>
                  <a:cubicBezTo>
                    <a:pt x="497" y="562"/>
                    <a:pt x="501" y="567"/>
                    <a:pt x="506" y="564"/>
                  </a:cubicBezTo>
                  <a:cubicBezTo>
                    <a:pt x="546" y="554"/>
                    <a:pt x="550" y="555"/>
                    <a:pt x="555" y="550"/>
                  </a:cubicBezTo>
                  <a:cubicBezTo>
                    <a:pt x="621" y="530"/>
                    <a:pt x="639" y="521"/>
                    <a:pt x="656" y="514"/>
                  </a:cubicBezTo>
                  <a:cubicBezTo>
                    <a:pt x="724" y="468"/>
                    <a:pt x="727" y="472"/>
                    <a:pt x="731" y="467"/>
                  </a:cubicBezTo>
                  <a:cubicBezTo>
                    <a:pt x="698" y="479"/>
                    <a:pt x="675" y="497"/>
                    <a:pt x="653" y="506"/>
                  </a:cubicBezTo>
                  <a:cubicBezTo>
                    <a:pt x="569" y="540"/>
                    <a:pt x="564" y="539"/>
                    <a:pt x="557" y="543"/>
                  </a:cubicBezTo>
                  <a:cubicBezTo>
                    <a:pt x="520" y="547"/>
                    <a:pt x="515" y="554"/>
                    <a:pt x="512" y="552"/>
                  </a:cubicBezTo>
                  <a:cubicBezTo>
                    <a:pt x="473" y="562"/>
                    <a:pt x="469" y="568"/>
                    <a:pt x="466" y="563"/>
                  </a:cubicBezTo>
                  <a:cubicBezTo>
                    <a:pt x="498" y="545"/>
                    <a:pt x="497" y="541"/>
                    <a:pt x="502" y="539"/>
                  </a:cubicBezTo>
                  <a:cubicBezTo>
                    <a:pt x="563" y="520"/>
                    <a:pt x="573" y="516"/>
                    <a:pt x="581" y="519"/>
                  </a:cubicBezTo>
                  <a:cubicBezTo>
                    <a:pt x="612" y="506"/>
                    <a:pt x="616" y="505"/>
                    <a:pt x="619" y="506"/>
                  </a:cubicBezTo>
                  <a:cubicBezTo>
                    <a:pt x="736" y="443"/>
                    <a:pt x="752" y="427"/>
                    <a:pt x="767" y="422"/>
                  </a:cubicBezTo>
                  <a:cubicBezTo>
                    <a:pt x="792" y="398"/>
                    <a:pt x="801" y="398"/>
                    <a:pt x="799" y="388"/>
                  </a:cubicBezTo>
                  <a:cubicBezTo>
                    <a:pt x="779" y="406"/>
                    <a:pt x="773" y="410"/>
                    <a:pt x="771" y="411"/>
                  </a:cubicBezTo>
                  <a:cubicBezTo>
                    <a:pt x="764" y="417"/>
                    <a:pt x="760" y="419"/>
                    <a:pt x="757" y="421"/>
                  </a:cubicBezTo>
                  <a:cubicBezTo>
                    <a:pt x="698" y="461"/>
                    <a:pt x="694" y="459"/>
                    <a:pt x="692" y="461"/>
                  </a:cubicBezTo>
                  <a:cubicBezTo>
                    <a:pt x="645" y="481"/>
                    <a:pt x="642" y="485"/>
                    <a:pt x="639" y="487"/>
                  </a:cubicBezTo>
                  <a:cubicBezTo>
                    <a:pt x="607" y="499"/>
                    <a:pt x="602" y="499"/>
                    <a:pt x="597" y="503"/>
                  </a:cubicBezTo>
                  <a:cubicBezTo>
                    <a:pt x="580" y="505"/>
                    <a:pt x="572" y="510"/>
                    <a:pt x="564" y="509"/>
                  </a:cubicBezTo>
                  <a:cubicBezTo>
                    <a:pt x="507" y="529"/>
                    <a:pt x="504" y="529"/>
                    <a:pt x="501" y="530"/>
                  </a:cubicBezTo>
                  <a:cubicBezTo>
                    <a:pt x="511" y="516"/>
                    <a:pt x="516" y="516"/>
                    <a:pt x="521" y="510"/>
                  </a:cubicBezTo>
                  <a:cubicBezTo>
                    <a:pt x="560" y="498"/>
                    <a:pt x="569" y="498"/>
                    <a:pt x="580" y="493"/>
                  </a:cubicBezTo>
                  <a:cubicBezTo>
                    <a:pt x="646" y="472"/>
                    <a:pt x="652" y="467"/>
                    <a:pt x="658" y="468"/>
                  </a:cubicBezTo>
                  <a:cubicBezTo>
                    <a:pt x="762" y="408"/>
                    <a:pt x="771" y="401"/>
                    <a:pt x="780" y="395"/>
                  </a:cubicBezTo>
                  <a:cubicBezTo>
                    <a:pt x="794" y="385"/>
                    <a:pt x="799" y="381"/>
                    <a:pt x="804" y="378"/>
                  </a:cubicBezTo>
                  <a:cubicBezTo>
                    <a:pt x="816" y="362"/>
                    <a:pt x="807" y="368"/>
                    <a:pt x="799" y="374"/>
                  </a:cubicBezTo>
                  <a:cubicBezTo>
                    <a:pt x="785" y="381"/>
                    <a:pt x="780" y="387"/>
                    <a:pt x="777" y="392"/>
                  </a:cubicBezTo>
                  <a:cubicBezTo>
                    <a:pt x="741" y="412"/>
                    <a:pt x="732" y="416"/>
                    <a:pt x="722" y="424"/>
                  </a:cubicBezTo>
                  <a:cubicBezTo>
                    <a:pt x="700" y="442"/>
                    <a:pt x="692" y="439"/>
                    <a:pt x="689" y="441"/>
                  </a:cubicBezTo>
                  <a:cubicBezTo>
                    <a:pt x="614" y="471"/>
                    <a:pt x="613" y="473"/>
                    <a:pt x="607" y="476"/>
                  </a:cubicBezTo>
                  <a:cubicBezTo>
                    <a:pt x="566" y="485"/>
                    <a:pt x="556" y="494"/>
                    <a:pt x="549" y="491"/>
                  </a:cubicBezTo>
                  <a:cubicBezTo>
                    <a:pt x="513" y="502"/>
                    <a:pt x="508" y="511"/>
                    <a:pt x="505" y="508"/>
                  </a:cubicBezTo>
                  <a:cubicBezTo>
                    <a:pt x="524" y="490"/>
                    <a:pt x="526" y="487"/>
                    <a:pt x="528" y="486"/>
                  </a:cubicBezTo>
                  <a:cubicBezTo>
                    <a:pt x="546" y="478"/>
                    <a:pt x="555" y="473"/>
                    <a:pt x="564" y="467"/>
                  </a:cubicBezTo>
                  <a:cubicBezTo>
                    <a:pt x="585" y="466"/>
                    <a:pt x="592" y="460"/>
                    <a:pt x="598" y="460"/>
                  </a:cubicBezTo>
                  <a:cubicBezTo>
                    <a:pt x="650" y="440"/>
                    <a:pt x="653" y="444"/>
                    <a:pt x="657" y="440"/>
                  </a:cubicBezTo>
                  <a:cubicBezTo>
                    <a:pt x="729" y="408"/>
                    <a:pt x="743" y="399"/>
                    <a:pt x="758" y="389"/>
                  </a:cubicBezTo>
                  <a:cubicBezTo>
                    <a:pt x="794" y="357"/>
                    <a:pt x="790" y="359"/>
                    <a:pt x="778" y="369"/>
                  </a:cubicBezTo>
                  <a:cubicBezTo>
                    <a:pt x="742" y="393"/>
                    <a:pt x="737" y="396"/>
                    <a:pt x="732" y="400"/>
                  </a:cubicBezTo>
                  <a:cubicBezTo>
                    <a:pt x="693" y="417"/>
                    <a:pt x="690" y="418"/>
                    <a:pt x="687" y="420"/>
                  </a:cubicBezTo>
                  <a:cubicBezTo>
                    <a:pt x="629" y="438"/>
                    <a:pt x="622" y="447"/>
                    <a:pt x="618" y="443"/>
                  </a:cubicBezTo>
                  <a:cubicBezTo>
                    <a:pt x="587" y="455"/>
                    <a:pt x="575" y="459"/>
                    <a:pt x="564" y="457"/>
                  </a:cubicBezTo>
                  <a:cubicBezTo>
                    <a:pt x="544" y="467"/>
                    <a:pt x="539" y="470"/>
                    <a:pt x="534" y="470"/>
                  </a:cubicBezTo>
                  <a:cubicBezTo>
                    <a:pt x="590" y="434"/>
                    <a:pt x="594" y="439"/>
                    <a:pt x="599" y="435"/>
                  </a:cubicBezTo>
                  <a:cubicBezTo>
                    <a:pt x="658" y="416"/>
                    <a:pt x="669" y="411"/>
                    <a:pt x="679" y="409"/>
                  </a:cubicBezTo>
                  <a:cubicBezTo>
                    <a:pt x="766" y="359"/>
                    <a:pt x="770" y="356"/>
                    <a:pt x="786" y="346"/>
                  </a:cubicBezTo>
                  <a:cubicBezTo>
                    <a:pt x="788" y="337"/>
                    <a:pt x="773" y="348"/>
                    <a:pt x="758" y="359"/>
                  </a:cubicBezTo>
                  <a:cubicBezTo>
                    <a:pt x="666" y="405"/>
                    <a:pt x="659" y="405"/>
                    <a:pt x="650" y="410"/>
                  </a:cubicBezTo>
                  <a:cubicBezTo>
                    <a:pt x="579" y="427"/>
                    <a:pt x="571" y="435"/>
                    <a:pt x="566" y="429"/>
                  </a:cubicBezTo>
                  <a:cubicBezTo>
                    <a:pt x="586" y="418"/>
                    <a:pt x="591" y="422"/>
                    <a:pt x="597" y="419"/>
                  </a:cubicBezTo>
                  <a:cubicBezTo>
                    <a:pt x="623" y="411"/>
                    <a:pt x="627" y="405"/>
                    <a:pt x="629" y="408"/>
                  </a:cubicBezTo>
                  <a:cubicBezTo>
                    <a:pt x="674" y="391"/>
                    <a:pt x="674" y="383"/>
                    <a:pt x="679" y="385"/>
                  </a:cubicBezTo>
                  <a:cubicBezTo>
                    <a:pt x="709" y="372"/>
                    <a:pt x="714" y="369"/>
                    <a:pt x="719" y="365"/>
                  </a:cubicBezTo>
                  <a:cubicBezTo>
                    <a:pt x="790" y="326"/>
                    <a:pt x="800" y="319"/>
                    <a:pt x="808" y="316"/>
                  </a:cubicBezTo>
                  <a:cubicBezTo>
                    <a:pt x="851" y="294"/>
                    <a:pt x="848" y="291"/>
                    <a:pt x="852" y="289"/>
                  </a:cubicBezTo>
                  <a:cubicBezTo>
                    <a:pt x="847" y="287"/>
                    <a:pt x="848" y="290"/>
                    <a:pt x="845" y="292"/>
                  </a:cubicBezTo>
                  <a:cubicBezTo>
                    <a:pt x="796" y="312"/>
                    <a:pt x="785" y="320"/>
                    <a:pt x="775" y="325"/>
                  </a:cubicBezTo>
                  <a:cubicBezTo>
                    <a:pt x="686" y="371"/>
                    <a:pt x="681" y="378"/>
                    <a:pt x="677" y="376"/>
                  </a:cubicBezTo>
                  <a:cubicBezTo>
                    <a:pt x="647" y="386"/>
                    <a:pt x="644" y="390"/>
                    <a:pt x="642" y="391"/>
                  </a:cubicBezTo>
                  <a:cubicBezTo>
                    <a:pt x="602" y="407"/>
                    <a:pt x="598" y="406"/>
                    <a:pt x="593" y="409"/>
                  </a:cubicBezTo>
                  <a:cubicBezTo>
                    <a:pt x="585" y="406"/>
                    <a:pt x="586" y="411"/>
                    <a:pt x="589" y="407"/>
                  </a:cubicBezTo>
                  <a:cubicBezTo>
                    <a:pt x="637" y="379"/>
                    <a:pt x="661" y="368"/>
                    <a:pt x="684" y="361"/>
                  </a:cubicBezTo>
                  <a:cubicBezTo>
                    <a:pt x="714" y="348"/>
                    <a:pt x="717" y="344"/>
                    <a:pt x="720" y="343"/>
                  </a:cubicBezTo>
                  <a:cubicBezTo>
                    <a:pt x="761" y="318"/>
                    <a:pt x="780" y="313"/>
                    <a:pt x="794" y="303"/>
                  </a:cubicBezTo>
                  <a:cubicBezTo>
                    <a:pt x="837" y="288"/>
                    <a:pt x="847" y="283"/>
                    <a:pt x="845" y="279"/>
                  </a:cubicBezTo>
                  <a:cubicBezTo>
                    <a:pt x="748" y="324"/>
                    <a:pt x="743" y="322"/>
                    <a:pt x="738" y="327"/>
                  </a:cubicBezTo>
                  <a:cubicBezTo>
                    <a:pt x="712" y="340"/>
                    <a:pt x="702" y="341"/>
                    <a:pt x="692" y="348"/>
                  </a:cubicBezTo>
                  <a:cubicBezTo>
                    <a:pt x="671" y="360"/>
                    <a:pt x="667" y="355"/>
                    <a:pt x="661" y="360"/>
                  </a:cubicBezTo>
                  <a:cubicBezTo>
                    <a:pt x="628" y="371"/>
                    <a:pt x="625" y="375"/>
                    <a:pt x="623" y="373"/>
                  </a:cubicBezTo>
                  <a:cubicBezTo>
                    <a:pt x="602" y="380"/>
                    <a:pt x="603" y="375"/>
                    <a:pt x="608" y="379"/>
                  </a:cubicBezTo>
                  <a:cubicBezTo>
                    <a:pt x="635" y="363"/>
                    <a:pt x="640" y="358"/>
                    <a:pt x="645" y="355"/>
                  </a:cubicBezTo>
                  <a:cubicBezTo>
                    <a:pt x="690" y="337"/>
                    <a:pt x="695" y="339"/>
                    <a:pt x="702" y="336"/>
                  </a:cubicBezTo>
                  <a:cubicBezTo>
                    <a:pt x="778" y="299"/>
                    <a:pt x="789" y="291"/>
                    <a:pt x="800" y="284"/>
                  </a:cubicBezTo>
                  <a:cubicBezTo>
                    <a:pt x="823" y="265"/>
                    <a:pt x="817" y="270"/>
                    <a:pt x="810" y="275"/>
                  </a:cubicBezTo>
                  <a:cubicBezTo>
                    <a:pt x="745" y="308"/>
                    <a:pt x="744" y="312"/>
                    <a:pt x="735" y="317"/>
                  </a:cubicBezTo>
                  <a:cubicBezTo>
                    <a:pt x="706" y="325"/>
                    <a:pt x="698" y="329"/>
                    <a:pt x="692" y="328"/>
                  </a:cubicBezTo>
                  <a:cubicBezTo>
                    <a:pt x="631" y="353"/>
                    <a:pt x="625" y="359"/>
                    <a:pt x="621" y="355"/>
                  </a:cubicBezTo>
                  <a:cubicBezTo>
                    <a:pt x="645" y="341"/>
                    <a:pt x="649" y="339"/>
                    <a:pt x="654" y="336"/>
                  </a:cubicBezTo>
                  <a:cubicBezTo>
                    <a:pt x="697" y="321"/>
                    <a:pt x="705" y="316"/>
                    <a:pt x="713" y="313"/>
                  </a:cubicBezTo>
                  <a:cubicBezTo>
                    <a:pt x="745" y="297"/>
                    <a:pt x="753" y="295"/>
                    <a:pt x="761" y="291"/>
                  </a:cubicBezTo>
                  <a:cubicBezTo>
                    <a:pt x="803" y="262"/>
                    <a:pt x="807" y="264"/>
                    <a:pt x="806" y="261"/>
                  </a:cubicBezTo>
                  <a:cubicBezTo>
                    <a:pt x="839" y="233"/>
                    <a:pt x="843" y="230"/>
                    <a:pt x="847" y="226"/>
                  </a:cubicBezTo>
                  <a:cubicBezTo>
                    <a:pt x="796" y="261"/>
                    <a:pt x="788" y="266"/>
                    <a:pt x="779" y="272"/>
                  </a:cubicBezTo>
                  <a:cubicBezTo>
                    <a:pt x="668" y="319"/>
                    <a:pt x="661" y="325"/>
                    <a:pt x="655" y="325"/>
                  </a:cubicBezTo>
                  <a:cubicBezTo>
                    <a:pt x="643" y="332"/>
                    <a:pt x="643" y="326"/>
                    <a:pt x="646" y="322"/>
                  </a:cubicBezTo>
                  <a:cubicBezTo>
                    <a:pt x="668" y="316"/>
                    <a:pt x="674" y="313"/>
                    <a:pt x="679" y="313"/>
                  </a:cubicBezTo>
                  <a:cubicBezTo>
                    <a:pt x="789" y="253"/>
                    <a:pt x="800" y="245"/>
                    <a:pt x="811" y="238"/>
                  </a:cubicBezTo>
                  <a:cubicBezTo>
                    <a:pt x="830" y="217"/>
                    <a:pt x="839" y="215"/>
                    <a:pt x="836" y="212"/>
                  </a:cubicBezTo>
                  <a:cubicBezTo>
                    <a:pt x="826" y="221"/>
                    <a:pt x="818" y="219"/>
                    <a:pt x="815" y="227"/>
                  </a:cubicBezTo>
                  <a:cubicBezTo>
                    <a:pt x="759" y="262"/>
                    <a:pt x="739" y="275"/>
                    <a:pt x="719" y="284"/>
                  </a:cubicBezTo>
                  <a:cubicBezTo>
                    <a:pt x="673" y="305"/>
                    <a:pt x="671" y="306"/>
                    <a:pt x="668" y="306"/>
                  </a:cubicBezTo>
                  <a:cubicBezTo>
                    <a:pt x="711" y="282"/>
                    <a:pt x="719" y="273"/>
                    <a:pt x="727" y="271"/>
                  </a:cubicBezTo>
                  <a:cubicBezTo>
                    <a:pt x="797" y="226"/>
                    <a:pt x="805" y="220"/>
                    <a:pt x="813" y="214"/>
                  </a:cubicBezTo>
                  <a:cubicBezTo>
                    <a:pt x="850" y="175"/>
                    <a:pt x="861" y="172"/>
                    <a:pt x="859" y="168"/>
                  </a:cubicBezTo>
                  <a:close/>
                  <a:moveTo>
                    <a:pt x="743" y="232"/>
                  </a:moveTo>
                  <a:cubicBezTo>
                    <a:pt x="748" y="239"/>
                    <a:pt x="733" y="238"/>
                    <a:pt x="728" y="246"/>
                  </a:cubicBezTo>
                  <a:cubicBezTo>
                    <a:pt x="725" y="238"/>
                    <a:pt x="737" y="240"/>
                    <a:pt x="743" y="232"/>
                  </a:cubicBezTo>
                  <a:close/>
                  <a:moveTo>
                    <a:pt x="723" y="245"/>
                  </a:moveTo>
                  <a:cubicBezTo>
                    <a:pt x="723" y="251"/>
                    <a:pt x="713" y="252"/>
                    <a:pt x="710" y="254"/>
                  </a:cubicBezTo>
                  <a:cubicBezTo>
                    <a:pt x="709" y="248"/>
                    <a:pt x="719" y="247"/>
                    <a:pt x="723" y="245"/>
                  </a:cubicBezTo>
                  <a:close/>
                  <a:moveTo>
                    <a:pt x="265" y="659"/>
                  </a:moveTo>
                  <a:cubicBezTo>
                    <a:pt x="262" y="656"/>
                    <a:pt x="263" y="654"/>
                    <a:pt x="262" y="651"/>
                  </a:cubicBezTo>
                  <a:cubicBezTo>
                    <a:pt x="260" y="649"/>
                    <a:pt x="256" y="646"/>
                    <a:pt x="259" y="644"/>
                  </a:cubicBezTo>
                  <a:cubicBezTo>
                    <a:pt x="256" y="643"/>
                    <a:pt x="254" y="641"/>
                    <a:pt x="252" y="638"/>
                  </a:cubicBezTo>
                  <a:cubicBezTo>
                    <a:pt x="252" y="636"/>
                    <a:pt x="252" y="634"/>
                    <a:pt x="250" y="635"/>
                  </a:cubicBezTo>
                  <a:cubicBezTo>
                    <a:pt x="248" y="631"/>
                    <a:pt x="248" y="627"/>
                    <a:pt x="243" y="623"/>
                  </a:cubicBezTo>
                  <a:cubicBezTo>
                    <a:pt x="245" y="617"/>
                    <a:pt x="243" y="617"/>
                    <a:pt x="239" y="613"/>
                  </a:cubicBezTo>
                  <a:cubicBezTo>
                    <a:pt x="241" y="610"/>
                    <a:pt x="236" y="605"/>
                    <a:pt x="236" y="601"/>
                  </a:cubicBezTo>
                  <a:cubicBezTo>
                    <a:pt x="231" y="592"/>
                    <a:pt x="230" y="592"/>
                    <a:pt x="223" y="581"/>
                  </a:cubicBezTo>
                  <a:cubicBezTo>
                    <a:pt x="215" y="572"/>
                    <a:pt x="216" y="564"/>
                    <a:pt x="207" y="555"/>
                  </a:cubicBezTo>
                  <a:cubicBezTo>
                    <a:pt x="203" y="545"/>
                    <a:pt x="204" y="543"/>
                    <a:pt x="195" y="532"/>
                  </a:cubicBezTo>
                  <a:cubicBezTo>
                    <a:pt x="199" y="528"/>
                    <a:pt x="191" y="523"/>
                    <a:pt x="193" y="519"/>
                  </a:cubicBezTo>
                  <a:cubicBezTo>
                    <a:pt x="188" y="514"/>
                    <a:pt x="192" y="510"/>
                    <a:pt x="188" y="505"/>
                  </a:cubicBezTo>
                  <a:cubicBezTo>
                    <a:pt x="187" y="496"/>
                    <a:pt x="184" y="487"/>
                    <a:pt x="181" y="478"/>
                  </a:cubicBezTo>
                  <a:cubicBezTo>
                    <a:pt x="189" y="478"/>
                    <a:pt x="185" y="488"/>
                    <a:pt x="189" y="492"/>
                  </a:cubicBezTo>
                  <a:cubicBezTo>
                    <a:pt x="191" y="498"/>
                    <a:pt x="194" y="504"/>
                    <a:pt x="193" y="509"/>
                  </a:cubicBezTo>
                  <a:cubicBezTo>
                    <a:pt x="200" y="517"/>
                    <a:pt x="199" y="523"/>
                    <a:pt x="207" y="531"/>
                  </a:cubicBezTo>
                  <a:cubicBezTo>
                    <a:pt x="210" y="535"/>
                    <a:pt x="208" y="538"/>
                    <a:pt x="209" y="541"/>
                  </a:cubicBezTo>
                  <a:cubicBezTo>
                    <a:pt x="213" y="542"/>
                    <a:pt x="214" y="546"/>
                    <a:pt x="213" y="549"/>
                  </a:cubicBezTo>
                  <a:cubicBezTo>
                    <a:pt x="220" y="554"/>
                    <a:pt x="218" y="557"/>
                    <a:pt x="224" y="565"/>
                  </a:cubicBezTo>
                  <a:cubicBezTo>
                    <a:pt x="227" y="574"/>
                    <a:pt x="233" y="584"/>
                    <a:pt x="237" y="593"/>
                  </a:cubicBezTo>
                  <a:cubicBezTo>
                    <a:pt x="239" y="596"/>
                    <a:pt x="241" y="598"/>
                    <a:pt x="243" y="601"/>
                  </a:cubicBezTo>
                  <a:cubicBezTo>
                    <a:pt x="243" y="603"/>
                    <a:pt x="243" y="605"/>
                    <a:pt x="245" y="604"/>
                  </a:cubicBezTo>
                  <a:cubicBezTo>
                    <a:pt x="246" y="609"/>
                    <a:pt x="245" y="613"/>
                    <a:pt x="250" y="618"/>
                  </a:cubicBezTo>
                  <a:cubicBezTo>
                    <a:pt x="253" y="627"/>
                    <a:pt x="261" y="637"/>
                    <a:pt x="263" y="646"/>
                  </a:cubicBezTo>
                  <a:cubicBezTo>
                    <a:pt x="271" y="655"/>
                    <a:pt x="270" y="664"/>
                    <a:pt x="275" y="673"/>
                  </a:cubicBezTo>
                  <a:cubicBezTo>
                    <a:pt x="268" y="673"/>
                    <a:pt x="271" y="663"/>
                    <a:pt x="265" y="659"/>
                  </a:cubicBezTo>
                  <a:close/>
                  <a:moveTo>
                    <a:pt x="279" y="685"/>
                  </a:moveTo>
                  <a:cubicBezTo>
                    <a:pt x="279" y="692"/>
                    <a:pt x="278" y="682"/>
                    <a:pt x="274" y="679"/>
                  </a:cubicBezTo>
                  <a:cubicBezTo>
                    <a:pt x="273" y="676"/>
                    <a:pt x="276" y="678"/>
                    <a:pt x="277" y="679"/>
                  </a:cubicBezTo>
                  <a:cubicBezTo>
                    <a:pt x="278" y="681"/>
                    <a:pt x="279" y="683"/>
                    <a:pt x="281" y="684"/>
                  </a:cubicBezTo>
                  <a:cubicBezTo>
                    <a:pt x="280" y="685"/>
                    <a:pt x="280" y="685"/>
                    <a:pt x="279" y="685"/>
                  </a:cubicBezTo>
                  <a:close/>
                  <a:moveTo>
                    <a:pt x="166" y="634"/>
                  </a:moveTo>
                  <a:cubicBezTo>
                    <a:pt x="162" y="637"/>
                    <a:pt x="166" y="630"/>
                    <a:pt x="161" y="628"/>
                  </a:cubicBezTo>
                  <a:cubicBezTo>
                    <a:pt x="168" y="628"/>
                    <a:pt x="168" y="638"/>
                    <a:pt x="172" y="642"/>
                  </a:cubicBezTo>
                  <a:cubicBezTo>
                    <a:pt x="168" y="645"/>
                    <a:pt x="166" y="636"/>
                    <a:pt x="166" y="634"/>
                  </a:cubicBezTo>
                  <a:close/>
                  <a:moveTo>
                    <a:pt x="192" y="691"/>
                  </a:moveTo>
                  <a:cubicBezTo>
                    <a:pt x="192" y="690"/>
                    <a:pt x="191" y="690"/>
                    <a:pt x="190" y="691"/>
                  </a:cubicBezTo>
                  <a:cubicBezTo>
                    <a:pt x="187" y="685"/>
                    <a:pt x="184" y="679"/>
                    <a:pt x="184" y="673"/>
                  </a:cubicBezTo>
                  <a:cubicBezTo>
                    <a:pt x="190" y="669"/>
                    <a:pt x="184" y="681"/>
                    <a:pt x="189" y="677"/>
                  </a:cubicBezTo>
                  <a:cubicBezTo>
                    <a:pt x="189" y="682"/>
                    <a:pt x="193" y="688"/>
                    <a:pt x="194" y="693"/>
                  </a:cubicBezTo>
                  <a:cubicBezTo>
                    <a:pt x="195" y="695"/>
                    <a:pt x="196" y="696"/>
                    <a:pt x="197" y="698"/>
                  </a:cubicBezTo>
                  <a:cubicBezTo>
                    <a:pt x="200" y="705"/>
                    <a:pt x="188" y="693"/>
                    <a:pt x="192" y="691"/>
                  </a:cubicBezTo>
                  <a:close/>
                  <a:moveTo>
                    <a:pt x="259" y="828"/>
                  </a:moveTo>
                  <a:cubicBezTo>
                    <a:pt x="258" y="824"/>
                    <a:pt x="255" y="820"/>
                    <a:pt x="256" y="817"/>
                  </a:cubicBezTo>
                  <a:cubicBezTo>
                    <a:pt x="247" y="810"/>
                    <a:pt x="247" y="797"/>
                    <a:pt x="241" y="789"/>
                  </a:cubicBezTo>
                  <a:cubicBezTo>
                    <a:pt x="233" y="777"/>
                    <a:pt x="228" y="766"/>
                    <a:pt x="224" y="755"/>
                  </a:cubicBezTo>
                  <a:cubicBezTo>
                    <a:pt x="220" y="751"/>
                    <a:pt x="217" y="746"/>
                    <a:pt x="214" y="742"/>
                  </a:cubicBezTo>
                  <a:cubicBezTo>
                    <a:pt x="212" y="737"/>
                    <a:pt x="211" y="732"/>
                    <a:pt x="208" y="727"/>
                  </a:cubicBezTo>
                  <a:cubicBezTo>
                    <a:pt x="206" y="724"/>
                    <a:pt x="208" y="722"/>
                    <a:pt x="205" y="719"/>
                  </a:cubicBezTo>
                  <a:cubicBezTo>
                    <a:pt x="202" y="720"/>
                    <a:pt x="204" y="715"/>
                    <a:pt x="201" y="717"/>
                  </a:cubicBezTo>
                  <a:cubicBezTo>
                    <a:pt x="203" y="712"/>
                    <a:pt x="194" y="705"/>
                    <a:pt x="199" y="701"/>
                  </a:cubicBezTo>
                  <a:cubicBezTo>
                    <a:pt x="207" y="710"/>
                    <a:pt x="207" y="720"/>
                    <a:pt x="217" y="725"/>
                  </a:cubicBezTo>
                  <a:cubicBezTo>
                    <a:pt x="214" y="728"/>
                    <a:pt x="222" y="733"/>
                    <a:pt x="220" y="736"/>
                  </a:cubicBezTo>
                  <a:cubicBezTo>
                    <a:pt x="220" y="739"/>
                    <a:pt x="227" y="743"/>
                    <a:pt x="224" y="745"/>
                  </a:cubicBezTo>
                  <a:cubicBezTo>
                    <a:pt x="228" y="751"/>
                    <a:pt x="231" y="757"/>
                    <a:pt x="232" y="763"/>
                  </a:cubicBezTo>
                  <a:cubicBezTo>
                    <a:pt x="242" y="777"/>
                    <a:pt x="242" y="783"/>
                    <a:pt x="252" y="798"/>
                  </a:cubicBezTo>
                  <a:cubicBezTo>
                    <a:pt x="255" y="807"/>
                    <a:pt x="256" y="808"/>
                    <a:pt x="261" y="817"/>
                  </a:cubicBezTo>
                  <a:cubicBezTo>
                    <a:pt x="258" y="822"/>
                    <a:pt x="264" y="829"/>
                    <a:pt x="265" y="836"/>
                  </a:cubicBezTo>
                  <a:cubicBezTo>
                    <a:pt x="259" y="838"/>
                    <a:pt x="262" y="830"/>
                    <a:pt x="259" y="828"/>
                  </a:cubicBezTo>
                  <a:close/>
                  <a:moveTo>
                    <a:pt x="195" y="1053"/>
                  </a:moveTo>
                  <a:cubicBezTo>
                    <a:pt x="187" y="1053"/>
                    <a:pt x="194" y="1042"/>
                    <a:pt x="195" y="1053"/>
                  </a:cubicBezTo>
                  <a:close/>
                  <a:moveTo>
                    <a:pt x="139" y="1162"/>
                  </a:moveTo>
                  <a:cubicBezTo>
                    <a:pt x="139" y="1162"/>
                    <a:pt x="135" y="1161"/>
                    <a:pt x="135" y="1160"/>
                  </a:cubicBezTo>
                  <a:cubicBezTo>
                    <a:pt x="135" y="1160"/>
                    <a:pt x="137" y="1159"/>
                    <a:pt x="137" y="1159"/>
                  </a:cubicBezTo>
                  <a:cubicBezTo>
                    <a:pt x="135" y="1156"/>
                    <a:pt x="134" y="1152"/>
                    <a:pt x="136" y="1155"/>
                  </a:cubicBezTo>
                  <a:cubicBezTo>
                    <a:pt x="138" y="1157"/>
                    <a:pt x="136" y="1158"/>
                    <a:pt x="137" y="1159"/>
                  </a:cubicBezTo>
                  <a:cubicBezTo>
                    <a:pt x="137" y="1159"/>
                    <a:pt x="146" y="1164"/>
                    <a:pt x="139" y="1162"/>
                  </a:cubicBezTo>
                  <a:close/>
                  <a:moveTo>
                    <a:pt x="157" y="1194"/>
                  </a:moveTo>
                  <a:cubicBezTo>
                    <a:pt x="156" y="1188"/>
                    <a:pt x="151" y="1181"/>
                    <a:pt x="146" y="1175"/>
                  </a:cubicBezTo>
                  <a:cubicBezTo>
                    <a:pt x="148" y="1173"/>
                    <a:pt x="150" y="1179"/>
                    <a:pt x="153" y="1177"/>
                  </a:cubicBezTo>
                  <a:cubicBezTo>
                    <a:pt x="149" y="1182"/>
                    <a:pt x="165" y="1190"/>
                    <a:pt x="157" y="1194"/>
                  </a:cubicBezTo>
                  <a:close/>
                  <a:moveTo>
                    <a:pt x="160" y="1194"/>
                  </a:moveTo>
                  <a:cubicBezTo>
                    <a:pt x="165" y="1194"/>
                    <a:pt x="164" y="1204"/>
                    <a:pt x="167" y="1208"/>
                  </a:cubicBezTo>
                  <a:cubicBezTo>
                    <a:pt x="161" y="1208"/>
                    <a:pt x="161" y="1198"/>
                    <a:pt x="160" y="1194"/>
                  </a:cubicBezTo>
                  <a:close/>
                  <a:moveTo>
                    <a:pt x="120" y="1272"/>
                  </a:moveTo>
                  <a:cubicBezTo>
                    <a:pt x="122" y="1271"/>
                    <a:pt x="129" y="1274"/>
                    <a:pt x="125" y="1275"/>
                  </a:cubicBezTo>
                  <a:cubicBezTo>
                    <a:pt x="136" y="1289"/>
                    <a:pt x="127" y="1283"/>
                    <a:pt x="120" y="1272"/>
                  </a:cubicBezTo>
                  <a:close/>
                  <a:moveTo>
                    <a:pt x="25" y="1215"/>
                  </a:moveTo>
                  <a:cubicBezTo>
                    <a:pt x="26" y="1214"/>
                    <a:pt x="27" y="1214"/>
                    <a:pt x="28" y="1213"/>
                  </a:cubicBezTo>
                  <a:cubicBezTo>
                    <a:pt x="29" y="1214"/>
                    <a:pt x="31" y="1216"/>
                    <a:pt x="32" y="1218"/>
                  </a:cubicBezTo>
                  <a:cubicBezTo>
                    <a:pt x="31" y="1218"/>
                    <a:pt x="30" y="1219"/>
                    <a:pt x="29" y="1220"/>
                  </a:cubicBezTo>
                  <a:cubicBezTo>
                    <a:pt x="27" y="1218"/>
                    <a:pt x="26" y="1217"/>
                    <a:pt x="25" y="1215"/>
                  </a:cubicBezTo>
                  <a:close/>
                  <a:moveTo>
                    <a:pt x="121" y="1375"/>
                  </a:moveTo>
                  <a:cubicBezTo>
                    <a:pt x="117" y="1370"/>
                    <a:pt x="114" y="1365"/>
                    <a:pt x="110" y="1360"/>
                  </a:cubicBezTo>
                  <a:cubicBezTo>
                    <a:pt x="113" y="1358"/>
                    <a:pt x="116" y="1360"/>
                    <a:pt x="118" y="1364"/>
                  </a:cubicBezTo>
                  <a:cubicBezTo>
                    <a:pt x="122" y="1365"/>
                    <a:pt x="127" y="1372"/>
                    <a:pt x="121" y="1375"/>
                  </a:cubicBezTo>
                  <a:close/>
                  <a:moveTo>
                    <a:pt x="156" y="1400"/>
                  </a:moveTo>
                  <a:cubicBezTo>
                    <a:pt x="154" y="1401"/>
                    <a:pt x="156" y="1399"/>
                    <a:pt x="154" y="1397"/>
                  </a:cubicBezTo>
                  <a:cubicBezTo>
                    <a:pt x="129" y="1364"/>
                    <a:pt x="125" y="1355"/>
                    <a:pt x="120" y="1353"/>
                  </a:cubicBezTo>
                  <a:cubicBezTo>
                    <a:pt x="103" y="1335"/>
                    <a:pt x="105" y="1329"/>
                    <a:pt x="98" y="1330"/>
                  </a:cubicBezTo>
                  <a:cubicBezTo>
                    <a:pt x="80" y="1305"/>
                    <a:pt x="82" y="1304"/>
                    <a:pt x="82" y="1304"/>
                  </a:cubicBezTo>
                  <a:cubicBezTo>
                    <a:pt x="72" y="1293"/>
                    <a:pt x="73" y="1290"/>
                    <a:pt x="72" y="1290"/>
                  </a:cubicBezTo>
                  <a:cubicBezTo>
                    <a:pt x="60" y="1278"/>
                    <a:pt x="63" y="1277"/>
                    <a:pt x="61" y="1275"/>
                  </a:cubicBezTo>
                  <a:cubicBezTo>
                    <a:pt x="44" y="1247"/>
                    <a:pt x="37" y="1241"/>
                    <a:pt x="37" y="1236"/>
                  </a:cubicBezTo>
                  <a:cubicBezTo>
                    <a:pt x="33" y="1223"/>
                    <a:pt x="41" y="1230"/>
                    <a:pt x="45" y="1233"/>
                  </a:cubicBezTo>
                  <a:cubicBezTo>
                    <a:pt x="83" y="1280"/>
                    <a:pt x="94" y="1291"/>
                    <a:pt x="101" y="1303"/>
                  </a:cubicBezTo>
                  <a:cubicBezTo>
                    <a:pt x="106" y="1310"/>
                    <a:pt x="104" y="1311"/>
                    <a:pt x="105" y="1312"/>
                  </a:cubicBezTo>
                  <a:cubicBezTo>
                    <a:pt x="117" y="1329"/>
                    <a:pt x="118" y="1327"/>
                    <a:pt x="119" y="1329"/>
                  </a:cubicBezTo>
                  <a:cubicBezTo>
                    <a:pt x="159" y="1413"/>
                    <a:pt x="159" y="1403"/>
                    <a:pt x="156" y="1400"/>
                  </a:cubicBezTo>
                  <a:close/>
                  <a:moveTo>
                    <a:pt x="217" y="1325"/>
                  </a:moveTo>
                  <a:cubicBezTo>
                    <a:pt x="220" y="1327"/>
                    <a:pt x="210" y="1334"/>
                    <a:pt x="210" y="1328"/>
                  </a:cubicBezTo>
                  <a:cubicBezTo>
                    <a:pt x="212" y="1325"/>
                    <a:pt x="214" y="1327"/>
                    <a:pt x="217" y="1325"/>
                  </a:cubicBezTo>
                  <a:close/>
                  <a:moveTo>
                    <a:pt x="182" y="1218"/>
                  </a:moveTo>
                  <a:cubicBezTo>
                    <a:pt x="188" y="1216"/>
                    <a:pt x="184" y="1224"/>
                    <a:pt x="189" y="1227"/>
                  </a:cubicBezTo>
                  <a:cubicBezTo>
                    <a:pt x="183" y="1229"/>
                    <a:pt x="184" y="1220"/>
                    <a:pt x="182" y="1218"/>
                  </a:cubicBezTo>
                  <a:close/>
                  <a:moveTo>
                    <a:pt x="339" y="1330"/>
                  </a:moveTo>
                  <a:cubicBezTo>
                    <a:pt x="343" y="1334"/>
                    <a:pt x="348" y="1326"/>
                    <a:pt x="351" y="1333"/>
                  </a:cubicBezTo>
                  <a:cubicBezTo>
                    <a:pt x="345" y="1334"/>
                    <a:pt x="340" y="1333"/>
                    <a:pt x="334" y="1333"/>
                  </a:cubicBezTo>
                  <a:cubicBezTo>
                    <a:pt x="333" y="1331"/>
                    <a:pt x="337" y="1333"/>
                    <a:pt x="339" y="1330"/>
                  </a:cubicBezTo>
                  <a:close/>
                  <a:moveTo>
                    <a:pt x="334" y="1341"/>
                  </a:moveTo>
                  <a:cubicBezTo>
                    <a:pt x="336" y="1340"/>
                    <a:pt x="338" y="1342"/>
                    <a:pt x="340" y="1342"/>
                  </a:cubicBezTo>
                  <a:cubicBezTo>
                    <a:pt x="342" y="1341"/>
                    <a:pt x="344" y="1342"/>
                    <a:pt x="346" y="1340"/>
                  </a:cubicBezTo>
                  <a:cubicBezTo>
                    <a:pt x="357" y="1342"/>
                    <a:pt x="367" y="1347"/>
                    <a:pt x="379" y="1338"/>
                  </a:cubicBezTo>
                  <a:cubicBezTo>
                    <a:pt x="387" y="1341"/>
                    <a:pt x="395" y="1339"/>
                    <a:pt x="403" y="1338"/>
                  </a:cubicBezTo>
                  <a:cubicBezTo>
                    <a:pt x="406" y="1343"/>
                    <a:pt x="399" y="1338"/>
                    <a:pt x="397" y="1342"/>
                  </a:cubicBezTo>
                  <a:cubicBezTo>
                    <a:pt x="395" y="1339"/>
                    <a:pt x="391" y="1345"/>
                    <a:pt x="389" y="1341"/>
                  </a:cubicBezTo>
                  <a:cubicBezTo>
                    <a:pt x="383" y="1345"/>
                    <a:pt x="378" y="1341"/>
                    <a:pt x="372" y="1345"/>
                  </a:cubicBezTo>
                  <a:cubicBezTo>
                    <a:pt x="367" y="1342"/>
                    <a:pt x="362" y="1346"/>
                    <a:pt x="357" y="1344"/>
                  </a:cubicBezTo>
                  <a:cubicBezTo>
                    <a:pt x="352" y="1342"/>
                    <a:pt x="346" y="1348"/>
                    <a:pt x="341" y="1343"/>
                  </a:cubicBezTo>
                  <a:cubicBezTo>
                    <a:pt x="335" y="1345"/>
                    <a:pt x="329" y="1350"/>
                    <a:pt x="324" y="1343"/>
                  </a:cubicBezTo>
                  <a:cubicBezTo>
                    <a:pt x="328" y="1342"/>
                    <a:pt x="330" y="1346"/>
                    <a:pt x="334" y="1341"/>
                  </a:cubicBezTo>
                  <a:close/>
                  <a:moveTo>
                    <a:pt x="321" y="1343"/>
                  </a:moveTo>
                  <a:cubicBezTo>
                    <a:pt x="321" y="1351"/>
                    <a:pt x="310" y="1347"/>
                    <a:pt x="306" y="1349"/>
                  </a:cubicBezTo>
                  <a:cubicBezTo>
                    <a:pt x="300" y="1351"/>
                    <a:pt x="295" y="1352"/>
                    <a:pt x="290" y="1353"/>
                  </a:cubicBezTo>
                  <a:cubicBezTo>
                    <a:pt x="284" y="1355"/>
                    <a:pt x="278" y="1355"/>
                    <a:pt x="272" y="1359"/>
                  </a:cubicBezTo>
                  <a:cubicBezTo>
                    <a:pt x="267" y="1360"/>
                    <a:pt x="265" y="1364"/>
                    <a:pt x="258" y="1364"/>
                  </a:cubicBezTo>
                  <a:cubicBezTo>
                    <a:pt x="249" y="1371"/>
                    <a:pt x="241" y="1374"/>
                    <a:pt x="233" y="1377"/>
                  </a:cubicBezTo>
                  <a:cubicBezTo>
                    <a:pt x="216" y="1388"/>
                    <a:pt x="203" y="1400"/>
                    <a:pt x="192" y="1412"/>
                  </a:cubicBezTo>
                  <a:cubicBezTo>
                    <a:pt x="191" y="1414"/>
                    <a:pt x="190" y="1415"/>
                    <a:pt x="191" y="1417"/>
                  </a:cubicBezTo>
                  <a:cubicBezTo>
                    <a:pt x="188" y="1420"/>
                    <a:pt x="186" y="1418"/>
                    <a:pt x="188" y="1417"/>
                  </a:cubicBezTo>
                  <a:cubicBezTo>
                    <a:pt x="190" y="1412"/>
                    <a:pt x="191" y="1406"/>
                    <a:pt x="196" y="1401"/>
                  </a:cubicBezTo>
                  <a:cubicBezTo>
                    <a:pt x="197" y="1396"/>
                    <a:pt x="204" y="1391"/>
                    <a:pt x="205" y="1385"/>
                  </a:cubicBezTo>
                  <a:cubicBezTo>
                    <a:pt x="211" y="1384"/>
                    <a:pt x="216" y="1375"/>
                    <a:pt x="225" y="1370"/>
                  </a:cubicBezTo>
                  <a:cubicBezTo>
                    <a:pt x="235" y="1364"/>
                    <a:pt x="236" y="1365"/>
                    <a:pt x="246" y="1358"/>
                  </a:cubicBezTo>
                  <a:cubicBezTo>
                    <a:pt x="248" y="1361"/>
                    <a:pt x="252" y="1355"/>
                    <a:pt x="255" y="1356"/>
                  </a:cubicBezTo>
                  <a:cubicBezTo>
                    <a:pt x="258" y="1356"/>
                    <a:pt x="261" y="1355"/>
                    <a:pt x="264" y="1352"/>
                  </a:cubicBezTo>
                  <a:cubicBezTo>
                    <a:pt x="267" y="1356"/>
                    <a:pt x="272" y="1352"/>
                    <a:pt x="275" y="1354"/>
                  </a:cubicBezTo>
                  <a:cubicBezTo>
                    <a:pt x="291" y="1345"/>
                    <a:pt x="306" y="1348"/>
                    <a:pt x="321" y="1343"/>
                  </a:cubicBezTo>
                  <a:close/>
                  <a:moveTo>
                    <a:pt x="193" y="1379"/>
                  </a:moveTo>
                  <a:cubicBezTo>
                    <a:pt x="192" y="1377"/>
                    <a:pt x="196" y="1374"/>
                    <a:pt x="198" y="1376"/>
                  </a:cubicBezTo>
                  <a:cubicBezTo>
                    <a:pt x="198" y="1371"/>
                    <a:pt x="203" y="1367"/>
                    <a:pt x="205" y="1363"/>
                  </a:cubicBezTo>
                  <a:cubicBezTo>
                    <a:pt x="211" y="1359"/>
                    <a:pt x="216" y="1355"/>
                    <a:pt x="221" y="1351"/>
                  </a:cubicBezTo>
                  <a:cubicBezTo>
                    <a:pt x="230" y="1347"/>
                    <a:pt x="237" y="1348"/>
                    <a:pt x="246" y="1341"/>
                  </a:cubicBezTo>
                  <a:cubicBezTo>
                    <a:pt x="251" y="1345"/>
                    <a:pt x="256" y="1336"/>
                    <a:pt x="262" y="1339"/>
                  </a:cubicBezTo>
                  <a:cubicBezTo>
                    <a:pt x="267" y="1334"/>
                    <a:pt x="271" y="1340"/>
                    <a:pt x="277" y="1336"/>
                  </a:cubicBezTo>
                  <a:cubicBezTo>
                    <a:pt x="286" y="1336"/>
                    <a:pt x="296" y="1336"/>
                    <a:pt x="305" y="1335"/>
                  </a:cubicBezTo>
                  <a:cubicBezTo>
                    <a:pt x="306" y="1338"/>
                    <a:pt x="303" y="1337"/>
                    <a:pt x="301" y="1338"/>
                  </a:cubicBezTo>
                  <a:cubicBezTo>
                    <a:pt x="298" y="1342"/>
                    <a:pt x="296" y="1337"/>
                    <a:pt x="293" y="1338"/>
                  </a:cubicBezTo>
                  <a:cubicBezTo>
                    <a:pt x="291" y="1341"/>
                    <a:pt x="290" y="1339"/>
                    <a:pt x="287" y="1340"/>
                  </a:cubicBezTo>
                  <a:cubicBezTo>
                    <a:pt x="284" y="1339"/>
                    <a:pt x="280" y="1341"/>
                    <a:pt x="275" y="1344"/>
                  </a:cubicBezTo>
                  <a:cubicBezTo>
                    <a:pt x="268" y="1341"/>
                    <a:pt x="260" y="1348"/>
                    <a:pt x="252" y="1346"/>
                  </a:cubicBezTo>
                  <a:cubicBezTo>
                    <a:pt x="250" y="1348"/>
                    <a:pt x="248" y="1349"/>
                    <a:pt x="246" y="1348"/>
                  </a:cubicBezTo>
                  <a:cubicBezTo>
                    <a:pt x="236" y="1354"/>
                    <a:pt x="235" y="1357"/>
                    <a:pt x="226" y="1357"/>
                  </a:cubicBezTo>
                  <a:cubicBezTo>
                    <a:pt x="224" y="1364"/>
                    <a:pt x="216" y="1364"/>
                    <a:pt x="214" y="1368"/>
                  </a:cubicBezTo>
                  <a:cubicBezTo>
                    <a:pt x="207" y="1371"/>
                    <a:pt x="208" y="1375"/>
                    <a:pt x="200" y="1376"/>
                  </a:cubicBezTo>
                  <a:cubicBezTo>
                    <a:pt x="199" y="1380"/>
                    <a:pt x="194" y="1384"/>
                    <a:pt x="191" y="1387"/>
                  </a:cubicBezTo>
                  <a:cubicBezTo>
                    <a:pt x="188" y="1384"/>
                    <a:pt x="189" y="1381"/>
                    <a:pt x="193" y="1379"/>
                  </a:cubicBezTo>
                  <a:close/>
                  <a:moveTo>
                    <a:pt x="199" y="1139"/>
                  </a:moveTo>
                  <a:cubicBezTo>
                    <a:pt x="195" y="1136"/>
                    <a:pt x="199" y="1133"/>
                    <a:pt x="194" y="1130"/>
                  </a:cubicBezTo>
                  <a:cubicBezTo>
                    <a:pt x="196" y="1124"/>
                    <a:pt x="191" y="1118"/>
                    <a:pt x="192" y="1112"/>
                  </a:cubicBezTo>
                  <a:cubicBezTo>
                    <a:pt x="172" y="1082"/>
                    <a:pt x="156" y="1052"/>
                    <a:pt x="135" y="1027"/>
                  </a:cubicBezTo>
                  <a:cubicBezTo>
                    <a:pt x="131" y="1022"/>
                    <a:pt x="125" y="1019"/>
                    <a:pt x="121" y="1011"/>
                  </a:cubicBezTo>
                  <a:cubicBezTo>
                    <a:pt x="118" y="1006"/>
                    <a:pt x="120" y="1008"/>
                    <a:pt x="116" y="1004"/>
                  </a:cubicBezTo>
                  <a:cubicBezTo>
                    <a:pt x="114" y="1002"/>
                    <a:pt x="115" y="999"/>
                    <a:pt x="113" y="997"/>
                  </a:cubicBezTo>
                  <a:cubicBezTo>
                    <a:pt x="111" y="993"/>
                    <a:pt x="107" y="991"/>
                    <a:pt x="105" y="988"/>
                  </a:cubicBezTo>
                  <a:cubicBezTo>
                    <a:pt x="105" y="989"/>
                    <a:pt x="106" y="986"/>
                    <a:pt x="105" y="985"/>
                  </a:cubicBezTo>
                  <a:cubicBezTo>
                    <a:pt x="105" y="985"/>
                    <a:pt x="99" y="984"/>
                    <a:pt x="100" y="982"/>
                  </a:cubicBezTo>
                  <a:cubicBezTo>
                    <a:pt x="102" y="976"/>
                    <a:pt x="85" y="961"/>
                    <a:pt x="80" y="952"/>
                  </a:cubicBezTo>
                  <a:cubicBezTo>
                    <a:pt x="80" y="951"/>
                    <a:pt x="78" y="949"/>
                    <a:pt x="78" y="948"/>
                  </a:cubicBezTo>
                  <a:cubicBezTo>
                    <a:pt x="79" y="945"/>
                    <a:pt x="77" y="947"/>
                    <a:pt x="75" y="943"/>
                  </a:cubicBezTo>
                  <a:cubicBezTo>
                    <a:pt x="75" y="943"/>
                    <a:pt x="76" y="942"/>
                    <a:pt x="75" y="941"/>
                  </a:cubicBezTo>
                  <a:cubicBezTo>
                    <a:pt x="70" y="932"/>
                    <a:pt x="58" y="920"/>
                    <a:pt x="53" y="907"/>
                  </a:cubicBezTo>
                  <a:cubicBezTo>
                    <a:pt x="58" y="904"/>
                    <a:pt x="61" y="910"/>
                    <a:pt x="64" y="915"/>
                  </a:cubicBezTo>
                  <a:cubicBezTo>
                    <a:pt x="65" y="919"/>
                    <a:pt x="73" y="924"/>
                    <a:pt x="70" y="927"/>
                  </a:cubicBezTo>
                  <a:cubicBezTo>
                    <a:pt x="77" y="930"/>
                    <a:pt x="83" y="943"/>
                    <a:pt x="90" y="947"/>
                  </a:cubicBezTo>
                  <a:cubicBezTo>
                    <a:pt x="93" y="952"/>
                    <a:pt x="96" y="956"/>
                    <a:pt x="99" y="960"/>
                  </a:cubicBezTo>
                  <a:cubicBezTo>
                    <a:pt x="97" y="963"/>
                    <a:pt x="100" y="962"/>
                    <a:pt x="101" y="963"/>
                  </a:cubicBezTo>
                  <a:cubicBezTo>
                    <a:pt x="101" y="966"/>
                    <a:pt x="102" y="968"/>
                    <a:pt x="104" y="967"/>
                  </a:cubicBezTo>
                  <a:cubicBezTo>
                    <a:pt x="107" y="969"/>
                    <a:pt x="109" y="979"/>
                    <a:pt x="114" y="977"/>
                  </a:cubicBezTo>
                  <a:cubicBezTo>
                    <a:pt x="113" y="980"/>
                    <a:pt x="116" y="984"/>
                    <a:pt x="119" y="985"/>
                  </a:cubicBezTo>
                  <a:cubicBezTo>
                    <a:pt x="124" y="994"/>
                    <a:pt x="128" y="995"/>
                    <a:pt x="134" y="1006"/>
                  </a:cubicBezTo>
                  <a:cubicBezTo>
                    <a:pt x="140" y="1014"/>
                    <a:pt x="146" y="1022"/>
                    <a:pt x="152" y="1030"/>
                  </a:cubicBezTo>
                  <a:cubicBezTo>
                    <a:pt x="154" y="1034"/>
                    <a:pt x="156" y="1034"/>
                    <a:pt x="158" y="1035"/>
                  </a:cubicBezTo>
                  <a:cubicBezTo>
                    <a:pt x="159" y="1040"/>
                    <a:pt x="167" y="1051"/>
                    <a:pt x="174" y="1061"/>
                  </a:cubicBezTo>
                  <a:cubicBezTo>
                    <a:pt x="180" y="1075"/>
                    <a:pt x="188" y="1090"/>
                    <a:pt x="193" y="1104"/>
                  </a:cubicBezTo>
                  <a:cubicBezTo>
                    <a:pt x="196" y="1111"/>
                    <a:pt x="198" y="1118"/>
                    <a:pt x="198" y="1125"/>
                  </a:cubicBezTo>
                  <a:cubicBezTo>
                    <a:pt x="203" y="1132"/>
                    <a:pt x="203" y="1139"/>
                    <a:pt x="203" y="1145"/>
                  </a:cubicBezTo>
                  <a:cubicBezTo>
                    <a:pt x="199" y="1148"/>
                    <a:pt x="199" y="1140"/>
                    <a:pt x="199" y="1139"/>
                  </a:cubicBezTo>
                  <a:close/>
                  <a:moveTo>
                    <a:pt x="228" y="1142"/>
                  </a:moveTo>
                  <a:cubicBezTo>
                    <a:pt x="236" y="1134"/>
                    <a:pt x="246" y="1126"/>
                    <a:pt x="252" y="1118"/>
                  </a:cubicBezTo>
                  <a:cubicBezTo>
                    <a:pt x="300" y="1093"/>
                    <a:pt x="301" y="1085"/>
                    <a:pt x="309" y="1081"/>
                  </a:cubicBezTo>
                  <a:cubicBezTo>
                    <a:pt x="462" y="985"/>
                    <a:pt x="471" y="976"/>
                    <a:pt x="485" y="967"/>
                  </a:cubicBezTo>
                  <a:cubicBezTo>
                    <a:pt x="503" y="945"/>
                    <a:pt x="507" y="947"/>
                    <a:pt x="510" y="941"/>
                  </a:cubicBezTo>
                  <a:cubicBezTo>
                    <a:pt x="557" y="905"/>
                    <a:pt x="553" y="907"/>
                    <a:pt x="551" y="909"/>
                  </a:cubicBezTo>
                  <a:cubicBezTo>
                    <a:pt x="517" y="950"/>
                    <a:pt x="499" y="964"/>
                    <a:pt x="486" y="978"/>
                  </a:cubicBezTo>
                  <a:cubicBezTo>
                    <a:pt x="437" y="1016"/>
                    <a:pt x="427" y="1019"/>
                    <a:pt x="415" y="1030"/>
                  </a:cubicBezTo>
                  <a:cubicBezTo>
                    <a:pt x="412" y="1032"/>
                    <a:pt x="412" y="1035"/>
                    <a:pt x="411" y="1035"/>
                  </a:cubicBezTo>
                  <a:cubicBezTo>
                    <a:pt x="371" y="1063"/>
                    <a:pt x="358" y="1069"/>
                    <a:pt x="346" y="1077"/>
                  </a:cubicBezTo>
                  <a:cubicBezTo>
                    <a:pt x="251" y="1133"/>
                    <a:pt x="244" y="1138"/>
                    <a:pt x="238" y="1142"/>
                  </a:cubicBezTo>
                  <a:cubicBezTo>
                    <a:pt x="217" y="1159"/>
                    <a:pt x="213" y="1164"/>
                    <a:pt x="208" y="1169"/>
                  </a:cubicBezTo>
                  <a:close/>
                  <a:moveTo>
                    <a:pt x="223" y="1067"/>
                  </a:moveTo>
                  <a:cubicBezTo>
                    <a:pt x="223" y="1065"/>
                    <a:pt x="223" y="1063"/>
                    <a:pt x="221" y="1061"/>
                  </a:cubicBezTo>
                  <a:cubicBezTo>
                    <a:pt x="226" y="1059"/>
                    <a:pt x="229" y="1064"/>
                    <a:pt x="223" y="1067"/>
                  </a:cubicBezTo>
                  <a:close/>
                  <a:moveTo>
                    <a:pt x="232" y="1100"/>
                  </a:moveTo>
                  <a:cubicBezTo>
                    <a:pt x="230" y="1094"/>
                    <a:pt x="242" y="1090"/>
                    <a:pt x="243" y="1085"/>
                  </a:cubicBezTo>
                  <a:cubicBezTo>
                    <a:pt x="362" y="999"/>
                    <a:pt x="360" y="990"/>
                    <a:pt x="366" y="989"/>
                  </a:cubicBezTo>
                  <a:cubicBezTo>
                    <a:pt x="390" y="969"/>
                    <a:pt x="398" y="972"/>
                    <a:pt x="400" y="969"/>
                  </a:cubicBezTo>
                  <a:cubicBezTo>
                    <a:pt x="434" y="942"/>
                    <a:pt x="438" y="946"/>
                    <a:pt x="443" y="940"/>
                  </a:cubicBezTo>
                  <a:cubicBezTo>
                    <a:pt x="503" y="895"/>
                    <a:pt x="520" y="886"/>
                    <a:pt x="537" y="875"/>
                  </a:cubicBezTo>
                  <a:cubicBezTo>
                    <a:pt x="594" y="856"/>
                    <a:pt x="595" y="858"/>
                    <a:pt x="592" y="860"/>
                  </a:cubicBezTo>
                  <a:cubicBezTo>
                    <a:pt x="575" y="865"/>
                    <a:pt x="573" y="867"/>
                    <a:pt x="571" y="865"/>
                  </a:cubicBezTo>
                  <a:cubicBezTo>
                    <a:pt x="463" y="940"/>
                    <a:pt x="448" y="949"/>
                    <a:pt x="432" y="965"/>
                  </a:cubicBezTo>
                  <a:cubicBezTo>
                    <a:pt x="322" y="1042"/>
                    <a:pt x="316" y="1041"/>
                    <a:pt x="309" y="1047"/>
                  </a:cubicBezTo>
                  <a:cubicBezTo>
                    <a:pt x="287" y="1062"/>
                    <a:pt x="287" y="1060"/>
                    <a:pt x="285" y="1062"/>
                  </a:cubicBezTo>
                  <a:cubicBezTo>
                    <a:pt x="261" y="1080"/>
                    <a:pt x="257" y="1087"/>
                    <a:pt x="255" y="1084"/>
                  </a:cubicBezTo>
                  <a:close/>
                  <a:moveTo>
                    <a:pt x="231" y="1037"/>
                  </a:moveTo>
                  <a:cubicBezTo>
                    <a:pt x="230" y="1036"/>
                    <a:pt x="229" y="1035"/>
                    <a:pt x="228" y="1034"/>
                  </a:cubicBezTo>
                  <a:cubicBezTo>
                    <a:pt x="230" y="1033"/>
                    <a:pt x="231" y="1032"/>
                    <a:pt x="232" y="1032"/>
                  </a:cubicBezTo>
                  <a:cubicBezTo>
                    <a:pt x="232" y="1033"/>
                    <a:pt x="233" y="1034"/>
                    <a:pt x="234" y="1035"/>
                  </a:cubicBezTo>
                  <a:cubicBezTo>
                    <a:pt x="233" y="1036"/>
                    <a:pt x="232" y="1036"/>
                    <a:pt x="231" y="1037"/>
                  </a:cubicBezTo>
                  <a:close/>
                  <a:moveTo>
                    <a:pt x="269" y="855"/>
                  </a:moveTo>
                  <a:cubicBezTo>
                    <a:pt x="270" y="855"/>
                    <a:pt x="267" y="849"/>
                    <a:pt x="267" y="849"/>
                  </a:cubicBezTo>
                  <a:cubicBezTo>
                    <a:pt x="269" y="847"/>
                    <a:pt x="275" y="856"/>
                    <a:pt x="269" y="855"/>
                  </a:cubicBezTo>
                  <a:close/>
                  <a:moveTo>
                    <a:pt x="301" y="886"/>
                  </a:moveTo>
                  <a:cubicBezTo>
                    <a:pt x="298" y="882"/>
                    <a:pt x="298" y="880"/>
                    <a:pt x="302" y="877"/>
                  </a:cubicBezTo>
                  <a:cubicBezTo>
                    <a:pt x="305" y="881"/>
                    <a:pt x="305" y="884"/>
                    <a:pt x="301" y="886"/>
                  </a:cubicBezTo>
                  <a:close/>
                  <a:moveTo>
                    <a:pt x="301" y="817"/>
                  </a:moveTo>
                  <a:cubicBezTo>
                    <a:pt x="301" y="815"/>
                    <a:pt x="302" y="814"/>
                    <a:pt x="301" y="812"/>
                  </a:cubicBezTo>
                  <a:cubicBezTo>
                    <a:pt x="300" y="808"/>
                    <a:pt x="305" y="812"/>
                    <a:pt x="303" y="813"/>
                  </a:cubicBezTo>
                  <a:cubicBezTo>
                    <a:pt x="305" y="816"/>
                    <a:pt x="303" y="818"/>
                    <a:pt x="306" y="821"/>
                  </a:cubicBezTo>
                  <a:cubicBezTo>
                    <a:pt x="305" y="825"/>
                    <a:pt x="306" y="829"/>
                    <a:pt x="308" y="834"/>
                  </a:cubicBezTo>
                  <a:cubicBezTo>
                    <a:pt x="300" y="833"/>
                    <a:pt x="306" y="822"/>
                    <a:pt x="301" y="817"/>
                  </a:cubicBezTo>
                  <a:close/>
                  <a:moveTo>
                    <a:pt x="481" y="717"/>
                  </a:moveTo>
                  <a:cubicBezTo>
                    <a:pt x="482" y="721"/>
                    <a:pt x="472" y="722"/>
                    <a:pt x="468" y="723"/>
                  </a:cubicBezTo>
                  <a:cubicBezTo>
                    <a:pt x="467" y="719"/>
                    <a:pt x="478" y="718"/>
                    <a:pt x="481" y="717"/>
                  </a:cubicBezTo>
                  <a:close/>
                  <a:moveTo>
                    <a:pt x="463" y="722"/>
                  </a:moveTo>
                  <a:cubicBezTo>
                    <a:pt x="465" y="726"/>
                    <a:pt x="456" y="728"/>
                    <a:pt x="455" y="728"/>
                  </a:cubicBezTo>
                  <a:cubicBezTo>
                    <a:pt x="452" y="724"/>
                    <a:pt x="461" y="722"/>
                    <a:pt x="463" y="722"/>
                  </a:cubicBezTo>
                  <a:close/>
                  <a:moveTo>
                    <a:pt x="356" y="782"/>
                  </a:moveTo>
                  <a:cubicBezTo>
                    <a:pt x="358" y="781"/>
                    <a:pt x="359" y="780"/>
                    <a:pt x="361" y="778"/>
                  </a:cubicBezTo>
                  <a:cubicBezTo>
                    <a:pt x="368" y="777"/>
                    <a:pt x="358" y="783"/>
                    <a:pt x="356" y="785"/>
                  </a:cubicBezTo>
                  <a:cubicBezTo>
                    <a:pt x="353" y="786"/>
                    <a:pt x="354" y="783"/>
                    <a:pt x="356" y="782"/>
                  </a:cubicBezTo>
                  <a:close/>
                  <a:moveTo>
                    <a:pt x="393" y="618"/>
                  </a:moveTo>
                  <a:cubicBezTo>
                    <a:pt x="387" y="621"/>
                    <a:pt x="392" y="614"/>
                    <a:pt x="388" y="612"/>
                  </a:cubicBezTo>
                  <a:cubicBezTo>
                    <a:pt x="392" y="609"/>
                    <a:pt x="392" y="617"/>
                    <a:pt x="393" y="618"/>
                  </a:cubicBezTo>
                  <a:close/>
                  <a:moveTo>
                    <a:pt x="407" y="682"/>
                  </a:moveTo>
                  <a:cubicBezTo>
                    <a:pt x="410" y="678"/>
                    <a:pt x="412" y="674"/>
                    <a:pt x="418" y="671"/>
                  </a:cubicBezTo>
                  <a:cubicBezTo>
                    <a:pt x="450" y="660"/>
                    <a:pt x="454" y="654"/>
                    <a:pt x="457" y="653"/>
                  </a:cubicBezTo>
                  <a:cubicBezTo>
                    <a:pt x="483" y="644"/>
                    <a:pt x="490" y="641"/>
                    <a:pt x="496" y="639"/>
                  </a:cubicBezTo>
                  <a:cubicBezTo>
                    <a:pt x="536" y="628"/>
                    <a:pt x="539" y="625"/>
                    <a:pt x="543" y="625"/>
                  </a:cubicBezTo>
                  <a:cubicBezTo>
                    <a:pt x="574" y="618"/>
                    <a:pt x="580" y="613"/>
                    <a:pt x="586" y="614"/>
                  </a:cubicBezTo>
                  <a:cubicBezTo>
                    <a:pt x="673" y="563"/>
                    <a:pt x="672" y="564"/>
                    <a:pt x="671" y="565"/>
                  </a:cubicBezTo>
                  <a:cubicBezTo>
                    <a:pt x="622" y="601"/>
                    <a:pt x="616" y="610"/>
                    <a:pt x="597" y="618"/>
                  </a:cubicBezTo>
                  <a:cubicBezTo>
                    <a:pt x="544" y="639"/>
                    <a:pt x="541" y="643"/>
                    <a:pt x="537" y="644"/>
                  </a:cubicBezTo>
                  <a:cubicBezTo>
                    <a:pt x="519" y="649"/>
                    <a:pt x="512" y="654"/>
                    <a:pt x="505" y="655"/>
                  </a:cubicBezTo>
                  <a:cubicBezTo>
                    <a:pt x="445" y="679"/>
                    <a:pt x="427" y="685"/>
                    <a:pt x="408" y="693"/>
                  </a:cubicBezTo>
                  <a:cubicBezTo>
                    <a:pt x="383" y="709"/>
                    <a:pt x="384" y="706"/>
                    <a:pt x="383" y="704"/>
                  </a:cubicBezTo>
                  <a:cubicBezTo>
                    <a:pt x="397" y="688"/>
                    <a:pt x="401" y="686"/>
                    <a:pt x="403" y="684"/>
                  </a:cubicBezTo>
                  <a:close/>
                  <a:moveTo>
                    <a:pt x="532" y="454"/>
                  </a:moveTo>
                  <a:cubicBezTo>
                    <a:pt x="532" y="450"/>
                    <a:pt x="531" y="447"/>
                    <a:pt x="535" y="444"/>
                  </a:cubicBezTo>
                  <a:cubicBezTo>
                    <a:pt x="538" y="448"/>
                    <a:pt x="536" y="451"/>
                    <a:pt x="532" y="454"/>
                  </a:cubicBezTo>
                  <a:close/>
                  <a:moveTo>
                    <a:pt x="627" y="333"/>
                  </a:moveTo>
                  <a:cubicBezTo>
                    <a:pt x="626" y="331"/>
                    <a:pt x="628" y="329"/>
                    <a:pt x="627" y="326"/>
                  </a:cubicBezTo>
                  <a:cubicBezTo>
                    <a:pt x="631" y="324"/>
                    <a:pt x="631" y="332"/>
                    <a:pt x="627" y="333"/>
                  </a:cubicBezTo>
                  <a:close/>
                  <a:moveTo>
                    <a:pt x="722" y="53"/>
                  </a:moveTo>
                  <a:cubicBezTo>
                    <a:pt x="723" y="56"/>
                    <a:pt x="721" y="59"/>
                    <a:pt x="718" y="61"/>
                  </a:cubicBezTo>
                  <a:cubicBezTo>
                    <a:pt x="713" y="58"/>
                    <a:pt x="719" y="56"/>
                    <a:pt x="722" y="53"/>
                  </a:cubicBezTo>
                  <a:close/>
                  <a:moveTo>
                    <a:pt x="670" y="251"/>
                  </a:moveTo>
                  <a:cubicBezTo>
                    <a:pt x="668" y="255"/>
                    <a:pt x="668" y="260"/>
                    <a:pt x="668" y="264"/>
                  </a:cubicBezTo>
                  <a:cubicBezTo>
                    <a:pt x="664" y="281"/>
                    <a:pt x="657" y="284"/>
                    <a:pt x="658" y="289"/>
                  </a:cubicBezTo>
                  <a:cubicBezTo>
                    <a:pt x="652" y="296"/>
                    <a:pt x="652" y="292"/>
                    <a:pt x="653" y="288"/>
                  </a:cubicBezTo>
                  <a:cubicBezTo>
                    <a:pt x="661" y="245"/>
                    <a:pt x="661" y="237"/>
                    <a:pt x="665" y="230"/>
                  </a:cubicBezTo>
                  <a:cubicBezTo>
                    <a:pt x="666" y="215"/>
                    <a:pt x="662" y="210"/>
                    <a:pt x="666" y="207"/>
                  </a:cubicBezTo>
                  <a:cubicBezTo>
                    <a:pt x="670" y="171"/>
                    <a:pt x="675" y="168"/>
                    <a:pt x="674" y="164"/>
                  </a:cubicBezTo>
                  <a:cubicBezTo>
                    <a:pt x="679" y="136"/>
                    <a:pt x="684" y="129"/>
                    <a:pt x="685" y="122"/>
                  </a:cubicBezTo>
                  <a:cubicBezTo>
                    <a:pt x="704" y="89"/>
                    <a:pt x="704" y="75"/>
                    <a:pt x="716" y="63"/>
                  </a:cubicBezTo>
                  <a:cubicBezTo>
                    <a:pt x="709" y="86"/>
                    <a:pt x="708" y="91"/>
                    <a:pt x="704" y="96"/>
                  </a:cubicBezTo>
                  <a:cubicBezTo>
                    <a:pt x="684" y="166"/>
                    <a:pt x="687" y="171"/>
                    <a:pt x="684" y="174"/>
                  </a:cubicBezTo>
                  <a:cubicBezTo>
                    <a:pt x="678" y="204"/>
                    <a:pt x="677" y="208"/>
                    <a:pt x="678" y="213"/>
                  </a:cubicBezTo>
                  <a:cubicBezTo>
                    <a:pt x="672" y="242"/>
                    <a:pt x="669" y="246"/>
                    <a:pt x="670" y="25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50000"/>
              </a:schemeClr>
            </a:solidFill>
            <a:ln>
              <a:noFill/>
            </a:ln>
          </p:spPr>
        </p:sp>
      </p:grpSp>
      <p:sp>
        <p:nvSpPr>
          <p:cNvPr id="1027" name="Заголовок 1"/>
          <p:cNvSpPr>
            <a:spLocks noGrp="1"/>
          </p:cNvSpPr>
          <p:nvPr>
            <p:ph type="title"/>
          </p:nvPr>
        </p:nvSpPr>
        <p:spPr bwMode="auto">
          <a:xfrm>
            <a:off x="2933700" y="568325"/>
            <a:ext cx="8770938" cy="1560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noProof="1" smtClean="0"/>
              <a:t>Образец заголовка</a:t>
            </a:r>
          </a:p>
        </p:txBody>
      </p:sp>
      <p:sp>
        <p:nvSpPr>
          <p:cNvPr id="1028" name="Текст 2"/>
          <p:cNvSpPr>
            <a:spLocks noGrp="1"/>
          </p:cNvSpPr>
          <p:nvPr>
            <p:ph type="body" idx="1"/>
          </p:nvPr>
        </p:nvSpPr>
        <p:spPr bwMode="auto">
          <a:xfrm>
            <a:off x="2933700" y="2438400"/>
            <a:ext cx="8770938" cy="3651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noProof="1" smtClean="0"/>
              <a:t>Щелкните, чтобы изменить стили текста образца слайда</a:t>
            </a:r>
          </a:p>
          <a:p>
            <a:pPr lvl="1"/>
            <a:r>
              <a:rPr lang="ru-RU" noProof="1" smtClean="0"/>
              <a:t>Второй уровень</a:t>
            </a:r>
          </a:p>
          <a:p>
            <a:pPr lvl="2"/>
            <a:r>
              <a:rPr lang="ru-RU" noProof="1" smtClean="0"/>
              <a:t>Третий уровень</a:t>
            </a:r>
          </a:p>
          <a:p>
            <a:pPr lvl="3"/>
            <a:r>
              <a:rPr lang="ru-RU" noProof="1" smtClean="0"/>
              <a:t>Четвертый уровень</a:t>
            </a:r>
          </a:p>
          <a:p>
            <a:pPr lvl="4"/>
            <a:r>
              <a:rPr lang="ru-RU" noProof="1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961438" y="629602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baseline="0" noProof="1" smtClean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  <a:cs typeface="+mn-cs"/>
              </a:defRPr>
            </a:lvl1pPr>
          </a:lstStyle>
          <a:p>
            <a:pPr>
              <a:defRPr/>
            </a:pPr>
            <a:fld id="{2E9C7EB8-FFFE-4906-A655-9978AB58B724}" type="datetime1">
              <a:rPr lang="ru-RU"/>
              <a:pPr>
                <a:defRPr/>
              </a:pPr>
              <a:t>06.09.2024</a:t>
            </a:fld>
            <a:endParaRPr lang="ru-RU"/>
          </a:p>
        </p:txBody>
      </p:sp>
      <p:sp>
        <p:nvSpPr>
          <p:cNvPr id="5" name="Нижний колонтитул 4"/>
          <p:cNvSpPr>
            <a:spLocks noGrp="1"/>
          </p:cNvSpPr>
          <p:nvPr>
            <p:ph type="ftr" sz="quarter" idx="3"/>
          </p:nvPr>
        </p:nvSpPr>
        <p:spPr>
          <a:xfrm>
            <a:off x="2933700" y="6296025"/>
            <a:ext cx="56673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 baseline="0" noProof="1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 5"/>
          <p:cNvSpPr>
            <a:spLocks noGrp="1"/>
          </p:cNvSpPr>
          <p:nvPr>
            <p:ph type="sldNum" sz="quarter" idx="4"/>
          </p:nvPr>
        </p:nvSpPr>
        <p:spPr>
          <a:xfrm>
            <a:off x="512763" y="723900"/>
            <a:ext cx="1884362" cy="60325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4400" baseline="0" noProof="1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  <a:cs typeface="+mn-cs"/>
              </a:defRPr>
            </a:lvl1pPr>
          </a:lstStyle>
          <a:p>
            <a:pPr>
              <a:defRPr/>
            </a:pPr>
            <a:fld id="{90A2787F-0065-443D-AF25-176F3AC93483}" type="slidenum">
              <a:rPr lang="ru-RU"/>
              <a:pPr>
                <a:defRPr/>
              </a:pPr>
              <a:t>‹#›</a:t>
            </a:fld>
            <a:endParaRPr lang="ru-RU"/>
          </a:p>
        </p:txBody>
      </p:sp>
      <p:cxnSp>
        <p:nvCxnSpPr>
          <p:cNvPr id="9" name="Прямая соединительная линия 8"/>
          <p:cNvCxnSpPr/>
          <p:nvPr/>
        </p:nvCxnSpPr>
        <p:spPr>
          <a:xfrm>
            <a:off x="2933700" y="2176463"/>
            <a:ext cx="8770938" cy="0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60" r:id="rId2"/>
    <p:sldLayoutId id="2147483659" r:id="rId3"/>
    <p:sldLayoutId id="2147483658" r:id="rId4"/>
    <p:sldLayoutId id="2147483657" r:id="rId5"/>
    <p:sldLayoutId id="2147483656" r:id="rId6"/>
    <p:sldLayoutId id="2147483661" r:id="rId7"/>
    <p:sldLayoutId id="2147483662" r:id="rId8"/>
    <p:sldLayoutId id="2147483663" r:id="rId9"/>
    <p:sldLayoutId id="2147483655" r:id="rId10"/>
    <p:sldLayoutId id="2147483664" r:id="rId11"/>
  </p:sldLayoutIdLst>
  <p:hf sldNum="0" hdr="0" ftr="0" dt="0"/>
  <p:txStyles>
    <p:titleStyle>
      <a:lvl1pPr algn="l" rtl="0" fontAlgn="base">
        <a:lnSpc>
          <a:spcPct val="99000"/>
        </a:lnSpc>
        <a:spcBef>
          <a:spcPct val="0"/>
        </a:spcBef>
        <a:spcAft>
          <a:spcPct val="0"/>
        </a:spcAft>
        <a:defRPr sz="4400" kern="1200">
          <a:solidFill>
            <a:srgbClr val="474B57"/>
          </a:solidFill>
          <a:latin typeface="+mj-lt"/>
          <a:ea typeface="+mj-ea"/>
          <a:cs typeface="+mj-cs"/>
        </a:defRPr>
      </a:lvl1pPr>
      <a:lvl2pPr algn="l" rtl="0" fontAlgn="base">
        <a:lnSpc>
          <a:spcPct val="99000"/>
        </a:lnSpc>
        <a:spcBef>
          <a:spcPct val="0"/>
        </a:spcBef>
        <a:spcAft>
          <a:spcPct val="0"/>
        </a:spcAft>
        <a:defRPr sz="4400">
          <a:solidFill>
            <a:srgbClr val="474B57"/>
          </a:solidFill>
          <a:latin typeface="Century Schoolbook" pitchFamily="18" charset="0"/>
        </a:defRPr>
      </a:lvl2pPr>
      <a:lvl3pPr algn="l" rtl="0" fontAlgn="base">
        <a:lnSpc>
          <a:spcPct val="99000"/>
        </a:lnSpc>
        <a:spcBef>
          <a:spcPct val="0"/>
        </a:spcBef>
        <a:spcAft>
          <a:spcPct val="0"/>
        </a:spcAft>
        <a:defRPr sz="4400">
          <a:solidFill>
            <a:srgbClr val="474B57"/>
          </a:solidFill>
          <a:latin typeface="Century Schoolbook" pitchFamily="18" charset="0"/>
        </a:defRPr>
      </a:lvl3pPr>
      <a:lvl4pPr algn="l" rtl="0" fontAlgn="base">
        <a:lnSpc>
          <a:spcPct val="99000"/>
        </a:lnSpc>
        <a:spcBef>
          <a:spcPct val="0"/>
        </a:spcBef>
        <a:spcAft>
          <a:spcPct val="0"/>
        </a:spcAft>
        <a:defRPr sz="4400">
          <a:solidFill>
            <a:srgbClr val="474B57"/>
          </a:solidFill>
          <a:latin typeface="Century Schoolbook" pitchFamily="18" charset="0"/>
        </a:defRPr>
      </a:lvl4pPr>
      <a:lvl5pPr algn="l" rtl="0" fontAlgn="base">
        <a:lnSpc>
          <a:spcPct val="99000"/>
        </a:lnSpc>
        <a:spcBef>
          <a:spcPct val="0"/>
        </a:spcBef>
        <a:spcAft>
          <a:spcPct val="0"/>
        </a:spcAft>
        <a:defRPr sz="4400">
          <a:solidFill>
            <a:srgbClr val="474B57"/>
          </a:solidFill>
          <a:latin typeface="Century Schoolbook" pitchFamily="18" charset="0"/>
        </a:defRPr>
      </a:lvl5pPr>
      <a:lvl6pPr marL="457200" algn="l" rtl="0" fontAlgn="base">
        <a:lnSpc>
          <a:spcPct val="99000"/>
        </a:lnSpc>
        <a:spcBef>
          <a:spcPct val="0"/>
        </a:spcBef>
        <a:spcAft>
          <a:spcPct val="0"/>
        </a:spcAft>
        <a:defRPr sz="4400">
          <a:solidFill>
            <a:srgbClr val="474B57"/>
          </a:solidFill>
          <a:latin typeface="Century Schoolbook" pitchFamily="18" charset="0"/>
        </a:defRPr>
      </a:lvl6pPr>
      <a:lvl7pPr marL="914400" algn="l" rtl="0" fontAlgn="base">
        <a:lnSpc>
          <a:spcPct val="99000"/>
        </a:lnSpc>
        <a:spcBef>
          <a:spcPct val="0"/>
        </a:spcBef>
        <a:spcAft>
          <a:spcPct val="0"/>
        </a:spcAft>
        <a:defRPr sz="4400">
          <a:solidFill>
            <a:srgbClr val="474B57"/>
          </a:solidFill>
          <a:latin typeface="Century Schoolbook" pitchFamily="18" charset="0"/>
        </a:defRPr>
      </a:lvl7pPr>
      <a:lvl8pPr marL="1371600" algn="l" rtl="0" fontAlgn="base">
        <a:lnSpc>
          <a:spcPct val="99000"/>
        </a:lnSpc>
        <a:spcBef>
          <a:spcPct val="0"/>
        </a:spcBef>
        <a:spcAft>
          <a:spcPct val="0"/>
        </a:spcAft>
        <a:defRPr sz="4400">
          <a:solidFill>
            <a:srgbClr val="474B57"/>
          </a:solidFill>
          <a:latin typeface="Century Schoolbook" pitchFamily="18" charset="0"/>
        </a:defRPr>
      </a:lvl8pPr>
      <a:lvl9pPr marL="1828800" algn="l" rtl="0" fontAlgn="base">
        <a:lnSpc>
          <a:spcPct val="99000"/>
        </a:lnSpc>
        <a:spcBef>
          <a:spcPct val="0"/>
        </a:spcBef>
        <a:spcAft>
          <a:spcPct val="0"/>
        </a:spcAft>
        <a:defRPr sz="4400">
          <a:solidFill>
            <a:srgbClr val="474B57"/>
          </a:solidFill>
          <a:latin typeface="Century Schoolbook" pitchFamily="18" charset="0"/>
        </a:defRPr>
      </a:lvl9pPr>
    </p:titleStyle>
    <p:bodyStyle>
      <a:lvl1pPr marL="319088" indent="-319088" algn="l" rtl="0" fontAlgn="base">
        <a:lnSpc>
          <a:spcPct val="111000"/>
        </a:lnSpc>
        <a:spcBef>
          <a:spcPts val="925"/>
        </a:spcBef>
        <a:spcAft>
          <a:spcPct val="0"/>
        </a:spcAft>
        <a:buFont typeface="Corbel" pitchFamily="34" charset="0"/>
        <a:buChar char="–"/>
        <a:defRPr sz="2000" kern="1200">
          <a:solidFill>
            <a:srgbClr val="474B57"/>
          </a:solidFill>
          <a:latin typeface="+mn-lt"/>
          <a:ea typeface="+mn-ea"/>
          <a:cs typeface="+mn-cs"/>
        </a:defRPr>
      </a:lvl1pPr>
      <a:lvl2pPr marL="639763" indent="-319088" algn="l" rtl="0" fontAlgn="base">
        <a:lnSpc>
          <a:spcPct val="111000"/>
        </a:lnSpc>
        <a:spcBef>
          <a:spcPts val="925"/>
        </a:spcBef>
        <a:spcAft>
          <a:spcPct val="0"/>
        </a:spcAft>
        <a:buFont typeface="Corbel" pitchFamily="34" charset="0"/>
        <a:buChar char="–"/>
        <a:defRPr kern="1200">
          <a:solidFill>
            <a:srgbClr val="474B57"/>
          </a:solidFill>
          <a:latin typeface="+mn-lt"/>
          <a:ea typeface="+mn-ea"/>
          <a:cs typeface="+mn-cs"/>
        </a:defRPr>
      </a:lvl2pPr>
      <a:lvl3pPr marL="958850" indent="-319088" algn="l" rtl="0" fontAlgn="base">
        <a:lnSpc>
          <a:spcPct val="111000"/>
        </a:lnSpc>
        <a:spcBef>
          <a:spcPts val="925"/>
        </a:spcBef>
        <a:spcAft>
          <a:spcPct val="0"/>
        </a:spcAft>
        <a:buFont typeface="Corbel" pitchFamily="34" charset="0"/>
        <a:buChar char="–"/>
        <a:defRPr sz="1600" i="1" kern="1200">
          <a:solidFill>
            <a:srgbClr val="474B57"/>
          </a:solidFill>
          <a:latin typeface="+mn-lt"/>
          <a:ea typeface="+mn-ea"/>
          <a:cs typeface="+mn-cs"/>
        </a:defRPr>
      </a:lvl3pPr>
      <a:lvl4pPr marL="1279525" indent="-319088" algn="l" rtl="0" fontAlgn="base">
        <a:lnSpc>
          <a:spcPct val="111000"/>
        </a:lnSpc>
        <a:spcBef>
          <a:spcPts val="925"/>
        </a:spcBef>
        <a:spcAft>
          <a:spcPct val="0"/>
        </a:spcAft>
        <a:buFont typeface="Corbel" pitchFamily="34" charset="0"/>
        <a:buChar char="–"/>
        <a:defRPr sz="1400" kern="1200">
          <a:solidFill>
            <a:srgbClr val="474B57"/>
          </a:solidFill>
          <a:latin typeface="+mn-lt"/>
          <a:ea typeface="+mn-ea"/>
          <a:cs typeface="+mn-cs"/>
        </a:defRPr>
      </a:lvl4pPr>
      <a:lvl5pPr marL="1600200" indent="-319088" algn="l" rtl="0" fontAlgn="base">
        <a:lnSpc>
          <a:spcPct val="111000"/>
        </a:lnSpc>
        <a:spcBef>
          <a:spcPts val="925"/>
        </a:spcBef>
        <a:spcAft>
          <a:spcPct val="0"/>
        </a:spcAft>
        <a:buFont typeface="Corbel" pitchFamily="34" charset="0"/>
        <a:buChar char="–"/>
        <a:defRPr sz="1400" i="1" kern="1200">
          <a:solidFill>
            <a:srgbClr val="474B57"/>
          </a:solidFill>
          <a:latin typeface="+mn-lt"/>
          <a:ea typeface="+mn-ea"/>
          <a:cs typeface="+mn-cs"/>
        </a:defRPr>
      </a:lvl5pPr>
      <a:lvl6pPr marL="192024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6pPr>
      <a:lvl7pPr marL="224028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7pPr>
      <a:lvl8pPr marL="256032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8pPr>
      <a:lvl9pPr marL="288036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Прямоугольник 50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grpSp>
        <p:nvGrpSpPr>
          <p:cNvPr id="17411" name="Группа 52"/>
          <p:cNvGrpSpPr>
            <a:grpSpLocks noGrp="1" noUngrp="1" noRot="1" noChangeAspect="1" noMove="1" noResize="1"/>
          </p:cNvGrpSpPr>
          <p:nvPr/>
        </p:nvGrpSpPr>
        <p:grpSpPr bwMode="auto"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54" name="Полилиния 5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55" name="Полилиния 9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56" name="Полилиния 13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grpSp>
        <p:nvGrpSpPr>
          <p:cNvPr id="17412" name="Группа 57"/>
          <p:cNvGrpSpPr>
            <a:grpSpLocks noGrp="1" noUngrp="1" noRot="1" noChangeAspect="1" noMove="1" noResize="1"/>
          </p:cNvGrpSpPr>
          <p:nvPr/>
        </p:nvGrpSpPr>
        <p:grpSpPr bwMode="auto">
          <a:xfrm>
            <a:off x="1698625" y="704850"/>
            <a:ext cx="8607425" cy="5526088"/>
            <a:chOff x="1698172" y="705395"/>
            <a:chExt cx="8608422" cy="5525588"/>
          </a:xfrm>
        </p:grpSpPr>
        <p:sp useBgFill="1">
          <p:nvSpPr>
            <p:cNvPr id="17414" name="Полилиния 159"/>
            <p:cNvSpPr>
              <a:spLocks/>
            </p:cNvSpPr>
            <p:nvPr/>
          </p:nvSpPr>
          <p:spPr bwMode="auto">
            <a:xfrm>
              <a:off x="1698172" y="705395"/>
              <a:ext cx="8608422" cy="5525588"/>
            </a:xfrm>
            <a:custGeom>
              <a:avLst/>
              <a:gdLst>
                <a:gd name="T0" fmla="*/ 0 w 4590"/>
                <a:gd name="T1" fmla="*/ 0 h 2730"/>
                <a:gd name="T2" fmla="*/ 4590 w 4590"/>
                <a:gd name="T3" fmla="*/ 2730 h 2730"/>
              </a:gdLst>
              <a:ahLst/>
              <a:cxnLst>
                <a:cxn ang="0">
                  <a:pos x="200" y="0"/>
                </a:cxn>
                <a:cxn ang="0">
                  <a:pos x="4390" y="0"/>
                </a:cxn>
                <a:cxn ang="0">
                  <a:pos x="4430" y="4"/>
                </a:cxn>
                <a:cxn ang="0">
                  <a:pos x="4468" y="15"/>
                </a:cxn>
                <a:cxn ang="0">
                  <a:pos x="4501" y="33"/>
                </a:cxn>
                <a:cxn ang="0">
                  <a:pos x="4532" y="59"/>
                </a:cxn>
                <a:cxn ang="0">
                  <a:pos x="4555" y="88"/>
                </a:cxn>
                <a:cxn ang="0">
                  <a:pos x="4575" y="123"/>
                </a:cxn>
                <a:cxn ang="0">
                  <a:pos x="4586" y="160"/>
                </a:cxn>
                <a:cxn ang="0">
                  <a:pos x="4590" y="201"/>
                </a:cxn>
                <a:cxn ang="0">
                  <a:pos x="4590" y="2529"/>
                </a:cxn>
                <a:cxn ang="0">
                  <a:pos x="4586" y="2570"/>
                </a:cxn>
                <a:cxn ang="0">
                  <a:pos x="4575" y="2607"/>
                </a:cxn>
                <a:cxn ang="0">
                  <a:pos x="4555" y="2642"/>
                </a:cxn>
                <a:cxn ang="0">
                  <a:pos x="4532" y="2672"/>
                </a:cxn>
                <a:cxn ang="0">
                  <a:pos x="4501" y="2697"/>
                </a:cxn>
                <a:cxn ang="0">
                  <a:pos x="4468" y="2715"/>
                </a:cxn>
                <a:cxn ang="0">
                  <a:pos x="4430" y="2726"/>
                </a:cxn>
                <a:cxn ang="0">
                  <a:pos x="4390" y="2730"/>
                </a:cxn>
                <a:cxn ang="0">
                  <a:pos x="200" y="2730"/>
                </a:cxn>
                <a:cxn ang="0">
                  <a:pos x="160" y="2726"/>
                </a:cxn>
                <a:cxn ang="0">
                  <a:pos x="122" y="2715"/>
                </a:cxn>
                <a:cxn ang="0">
                  <a:pos x="89" y="2697"/>
                </a:cxn>
                <a:cxn ang="0">
                  <a:pos x="58" y="2672"/>
                </a:cxn>
                <a:cxn ang="0">
                  <a:pos x="35" y="2642"/>
                </a:cxn>
                <a:cxn ang="0">
                  <a:pos x="15" y="2607"/>
                </a:cxn>
                <a:cxn ang="0">
                  <a:pos x="4" y="2570"/>
                </a:cxn>
                <a:cxn ang="0">
                  <a:pos x="0" y="2529"/>
                </a:cxn>
                <a:cxn ang="0">
                  <a:pos x="0" y="201"/>
                </a:cxn>
                <a:cxn ang="0">
                  <a:pos x="4" y="160"/>
                </a:cxn>
                <a:cxn ang="0">
                  <a:pos x="15" y="123"/>
                </a:cxn>
                <a:cxn ang="0">
                  <a:pos x="35" y="88"/>
                </a:cxn>
                <a:cxn ang="0">
                  <a:pos x="58" y="59"/>
                </a:cxn>
                <a:cxn ang="0">
                  <a:pos x="89" y="33"/>
                </a:cxn>
                <a:cxn ang="0">
                  <a:pos x="122" y="15"/>
                </a:cxn>
                <a:cxn ang="0">
                  <a:pos x="160" y="4"/>
                </a:cxn>
                <a:cxn ang="0">
                  <a:pos x="200" y="0"/>
                </a:cxn>
              </a:cxnLst>
              <a:rect l="T0" t="T1" r="T2" b="T3"/>
              <a:pathLst>
                <a:path w="4590" h="2730">
                  <a:moveTo>
                    <a:pt x="200" y="0"/>
                  </a:moveTo>
                  <a:lnTo>
                    <a:pt x="4390" y="0"/>
                  </a:lnTo>
                  <a:lnTo>
                    <a:pt x="4430" y="4"/>
                  </a:lnTo>
                  <a:lnTo>
                    <a:pt x="4468" y="15"/>
                  </a:lnTo>
                  <a:lnTo>
                    <a:pt x="4501" y="33"/>
                  </a:lnTo>
                  <a:lnTo>
                    <a:pt x="4532" y="59"/>
                  </a:lnTo>
                  <a:lnTo>
                    <a:pt x="4555" y="88"/>
                  </a:lnTo>
                  <a:lnTo>
                    <a:pt x="4575" y="123"/>
                  </a:lnTo>
                  <a:lnTo>
                    <a:pt x="4586" y="160"/>
                  </a:lnTo>
                  <a:lnTo>
                    <a:pt x="4590" y="201"/>
                  </a:lnTo>
                  <a:lnTo>
                    <a:pt x="4590" y="2529"/>
                  </a:lnTo>
                  <a:lnTo>
                    <a:pt x="4586" y="2570"/>
                  </a:lnTo>
                  <a:lnTo>
                    <a:pt x="4575" y="2607"/>
                  </a:lnTo>
                  <a:lnTo>
                    <a:pt x="4555" y="2642"/>
                  </a:lnTo>
                  <a:lnTo>
                    <a:pt x="4532" y="2672"/>
                  </a:lnTo>
                  <a:lnTo>
                    <a:pt x="4501" y="2697"/>
                  </a:lnTo>
                  <a:lnTo>
                    <a:pt x="4468" y="2715"/>
                  </a:lnTo>
                  <a:lnTo>
                    <a:pt x="4430" y="2726"/>
                  </a:lnTo>
                  <a:lnTo>
                    <a:pt x="4390" y="2730"/>
                  </a:lnTo>
                  <a:lnTo>
                    <a:pt x="200" y="2730"/>
                  </a:lnTo>
                  <a:lnTo>
                    <a:pt x="160" y="2726"/>
                  </a:lnTo>
                  <a:lnTo>
                    <a:pt x="122" y="2715"/>
                  </a:lnTo>
                  <a:lnTo>
                    <a:pt x="89" y="2697"/>
                  </a:lnTo>
                  <a:lnTo>
                    <a:pt x="58" y="2672"/>
                  </a:lnTo>
                  <a:lnTo>
                    <a:pt x="35" y="2642"/>
                  </a:lnTo>
                  <a:lnTo>
                    <a:pt x="15" y="2607"/>
                  </a:lnTo>
                  <a:lnTo>
                    <a:pt x="4" y="2570"/>
                  </a:lnTo>
                  <a:lnTo>
                    <a:pt x="0" y="2529"/>
                  </a:lnTo>
                  <a:lnTo>
                    <a:pt x="0" y="201"/>
                  </a:lnTo>
                  <a:lnTo>
                    <a:pt x="4" y="160"/>
                  </a:lnTo>
                  <a:lnTo>
                    <a:pt x="15" y="123"/>
                  </a:lnTo>
                  <a:lnTo>
                    <a:pt x="35" y="88"/>
                  </a:lnTo>
                  <a:lnTo>
                    <a:pt x="58" y="59"/>
                  </a:lnTo>
                  <a:lnTo>
                    <a:pt x="89" y="33"/>
                  </a:lnTo>
                  <a:lnTo>
                    <a:pt x="122" y="15"/>
                  </a:lnTo>
                  <a:lnTo>
                    <a:pt x="160" y="4"/>
                  </a:lnTo>
                  <a:lnTo>
                    <a:pt x="200" y="0"/>
                  </a:lnTo>
                  <a:close/>
                </a:path>
              </a:pathLst>
            </a:custGeom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Полилиния 164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2168126" y="1122870"/>
              <a:ext cx="7786002" cy="4755720"/>
            </a:xfrm>
            <a:custGeom>
              <a:avLst/>
              <a:gdLst/>
              <a:ahLst/>
              <a:cxnLst/>
              <a:rect l="0" t="0" r="r" b="b"/>
              <a:pathLst>
                <a:path w="4350" h="2490">
                  <a:moveTo>
                    <a:pt x="80" y="28"/>
                  </a:moveTo>
                  <a:lnTo>
                    <a:pt x="63" y="30"/>
                  </a:lnTo>
                  <a:lnTo>
                    <a:pt x="50" y="38"/>
                  </a:lnTo>
                  <a:lnTo>
                    <a:pt x="38" y="49"/>
                  </a:lnTo>
                  <a:lnTo>
                    <a:pt x="30" y="63"/>
                  </a:lnTo>
                  <a:lnTo>
                    <a:pt x="28" y="79"/>
                  </a:lnTo>
                  <a:lnTo>
                    <a:pt x="28" y="2411"/>
                  </a:lnTo>
                  <a:lnTo>
                    <a:pt x="30" y="2427"/>
                  </a:lnTo>
                  <a:lnTo>
                    <a:pt x="38" y="2441"/>
                  </a:lnTo>
                  <a:lnTo>
                    <a:pt x="50" y="2452"/>
                  </a:lnTo>
                  <a:lnTo>
                    <a:pt x="63" y="2460"/>
                  </a:lnTo>
                  <a:lnTo>
                    <a:pt x="80" y="2462"/>
                  </a:lnTo>
                  <a:lnTo>
                    <a:pt x="4270" y="2462"/>
                  </a:lnTo>
                  <a:lnTo>
                    <a:pt x="4287" y="2460"/>
                  </a:lnTo>
                  <a:lnTo>
                    <a:pt x="4300" y="2452"/>
                  </a:lnTo>
                  <a:lnTo>
                    <a:pt x="4312" y="2441"/>
                  </a:lnTo>
                  <a:lnTo>
                    <a:pt x="4320" y="2427"/>
                  </a:lnTo>
                  <a:lnTo>
                    <a:pt x="4322" y="2411"/>
                  </a:lnTo>
                  <a:lnTo>
                    <a:pt x="4322" y="79"/>
                  </a:lnTo>
                  <a:lnTo>
                    <a:pt x="4320" y="63"/>
                  </a:lnTo>
                  <a:lnTo>
                    <a:pt x="4312" y="49"/>
                  </a:lnTo>
                  <a:lnTo>
                    <a:pt x="4300" y="38"/>
                  </a:lnTo>
                  <a:lnTo>
                    <a:pt x="4287" y="30"/>
                  </a:lnTo>
                  <a:lnTo>
                    <a:pt x="4270" y="28"/>
                  </a:lnTo>
                  <a:lnTo>
                    <a:pt x="80" y="28"/>
                  </a:lnTo>
                  <a:close/>
                  <a:moveTo>
                    <a:pt x="80" y="0"/>
                  </a:moveTo>
                  <a:lnTo>
                    <a:pt x="4270" y="0"/>
                  </a:lnTo>
                  <a:lnTo>
                    <a:pt x="4295" y="4"/>
                  </a:lnTo>
                  <a:lnTo>
                    <a:pt x="4317" y="16"/>
                  </a:lnTo>
                  <a:lnTo>
                    <a:pt x="4334" y="33"/>
                  </a:lnTo>
                  <a:lnTo>
                    <a:pt x="4346" y="54"/>
                  </a:lnTo>
                  <a:lnTo>
                    <a:pt x="4350" y="79"/>
                  </a:lnTo>
                  <a:lnTo>
                    <a:pt x="4350" y="2411"/>
                  </a:lnTo>
                  <a:lnTo>
                    <a:pt x="4346" y="2436"/>
                  </a:lnTo>
                  <a:lnTo>
                    <a:pt x="4334" y="2457"/>
                  </a:lnTo>
                  <a:lnTo>
                    <a:pt x="4317" y="2474"/>
                  </a:lnTo>
                  <a:lnTo>
                    <a:pt x="4295" y="2486"/>
                  </a:lnTo>
                  <a:lnTo>
                    <a:pt x="4270" y="2490"/>
                  </a:lnTo>
                  <a:lnTo>
                    <a:pt x="80" y="2490"/>
                  </a:lnTo>
                  <a:lnTo>
                    <a:pt x="55" y="2486"/>
                  </a:lnTo>
                  <a:lnTo>
                    <a:pt x="33" y="2474"/>
                  </a:lnTo>
                  <a:lnTo>
                    <a:pt x="16" y="2457"/>
                  </a:lnTo>
                  <a:lnTo>
                    <a:pt x="4" y="2436"/>
                  </a:lnTo>
                  <a:lnTo>
                    <a:pt x="0" y="2411"/>
                  </a:lnTo>
                  <a:lnTo>
                    <a:pt x="0" y="79"/>
                  </a:lnTo>
                  <a:lnTo>
                    <a:pt x="4" y="54"/>
                  </a:lnTo>
                  <a:lnTo>
                    <a:pt x="16" y="33"/>
                  </a:lnTo>
                  <a:lnTo>
                    <a:pt x="33" y="16"/>
                  </a:lnTo>
                  <a:lnTo>
                    <a:pt x="55" y="4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</p:sp>
      </p:grpSp>
      <p:sp>
        <p:nvSpPr>
          <p:cNvPr id="17413" name="Заголовок 1"/>
          <p:cNvSpPr>
            <a:spLocks noGrp="1"/>
          </p:cNvSpPr>
          <p:nvPr>
            <p:ph type="ctrTitle"/>
          </p:nvPr>
        </p:nvSpPr>
        <p:spPr>
          <a:xfrm>
            <a:off x="2520950" y="1319213"/>
            <a:ext cx="7080250" cy="4349750"/>
          </a:xfrm>
        </p:spPr>
        <p:txBody>
          <a:bodyPr anchor="ctr"/>
          <a:lstStyle/>
          <a:p>
            <a:pPr algn="ctr"/>
            <a:r>
              <a:rPr lang="ru-RU" sz="3600" noProof="1" smtClean="0">
                <a:solidFill>
                  <a:schemeClr val="tx1"/>
                </a:solidFill>
              </a:rPr>
              <a:t>Лекция № 1. Основные понятия и определения информационных систем. Жизненный цикл информационных систем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grpSp>
        <p:nvGrpSpPr>
          <p:cNvPr id="35843" name="Группа 40"/>
          <p:cNvGrpSpPr>
            <a:grpSpLocks noGrp="1" noUngrp="1" noRot="1" noChangeAspect="1" noMove="1" noResize="1"/>
          </p:cNvGrpSpPr>
          <p:nvPr/>
        </p:nvGrpSpPr>
        <p:grpSpPr bwMode="auto"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35844" name="Полилиния: фигура 45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 bwMode="auto">
          <a:xfrm>
            <a:off x="642938" y="642938"/>
            <a:ext cx="10906125" cy="5572125"/>
          </a:xfrm>
          <a:custGeom>
            <a:avLst/>
            <a:gdLst>
              <a:gd name="T0" fmla="*/ 317500 w 10905066"/>
              <a:gd name="T1" fmla="*/ 0 h 5571066"/>
              <a:gd name="T2" fmla="*/ 6969125 w 10905066"/>
              <a:gd name="T3" fmla="*/ 0 h 5571066"/>
              <a:gd name="T4" fmla="*/ 6969125 w 10905066"/>
              <a:gd name="T5" fmla="*/ 0 h 5571066"/>
              <a:gd name="T6" fmla="*/ 10587562 w 10905066"/>
              <a:gd name="T7" fmla="*/ 0 h 5571066"/>
              <a:gd name="T8" fmla="*/ 10651066 w 10905066"/>
              <a:gd name="T9" fmla="*/ 6350 h 5571066"/>
              <a:gd name="T10" fmla="*/ 10711386 w 10905066"/>
              <a:gd name="T11" fmla="*/ 23813 h 5571066"/>
              <a:gd name="T12" fmla="*/ 10763778 w 10905066"/>
              <a:gd name="T13" fmla="*/ 52388 h 5571066"/>
              <a:gd name="T14" fmla="*/ 10812986 w 10905066"/>
              <a:gd name="T15" fmla="*/ 93663 h 5571066"/>
              <a:gd name="T16" fmla="*/ 10849498 w 10905066"/>
              <a:gd name="T17" fmla="*/ 139700 h 5571066"/>
              <a:gd name="T18" fmla="*/ 10881250 w 10905066"/>
              <a:gd name="T19" fmla="*/ 195263 h 5571066"/>
              <a:gd name="T20" fmla="*/ 10898714 w 10905066"/>
              <a:gd name="T21" fmla="*/ 254000 h 5571066"/>
              <a:gd name="T22" fmla="*/ 10905066 w 10905066"/>
              <a:gd name="T23" fmla="*/ 319088 h 5571066"/>
              <a:gd name="T24" fmla="*/ 10905066 w 10905066"/>
              <a:gd name="T25" fmla="*/ 1556280 h 5571066"/>
              <a:gd name="T26" fmla="*/ 10905066 w 10905066"/>
              <a:gd name="T27" fmla="*/ 4014789 h 5571066"/>
              <a:gd name="T28" fmla="*/ 10905066 w 10905066"/>
              <a:gd name="T29" fmla="*/ 5251978 h 5571066"/>
              <a:gd name="T30" fmla="*/ 10898714 w 10905066"/>
              <a:gd name="T31" fmla="*/ 5317066 h 5571066"/>
              <a:gd name="T32" fmla="*/ 10881250 w 10905066"/>
              <a:gd name="T33" fmla="*/ 5375806 h 5571066"/>
              <a:gd name="T34" fmla="*/ 10849498 w 10905066"/>
              <a:gd name="T35" fmla="*/ 5431366 h 5571066"/>
              <a:gd name="T36" fmla="*/ 10812986 w 10905066"/>
              <a:gd name="T37" fmla="*/ 5478990 h 5571066"/>
              <a:gd name="T38" fmla="*/ 10763778 w 10905066"/>
              <a:gd name="T39" fmla="*/ 5518678 h 5571066"/>
              <a:gd name="T40" fmla="*/ 10711386 w 10905066"/>
              <a:gd name="T41" fmla="*/ 5547254 h 5571066"/>
              <a:gd name="T42" fmla="*/ 10651066 w 10905066"/>
              <a:gd name="T43" fmla="*/ 5564718 h 5571066"/>
              <a:gd name="T44" fmla="*/ 10587562 w 10905066"/>
              <a:gd name="T45" fmla="*/ 5571066 h 5571066"/>
              <a:gd name="T46" fmla="*/ 6969125 w 10905066"/>
              <a:gd name="T47" fmla="*/ 5571066 h 5571066"/>
              <a:gd name="T48" fmla="*/ 3935940 w 10905066"/>
              <a:gd name="T49" fmla="*/ 5571066 h 5571066"/>
              <a:gd name="T50" fmla="*/ 317500 w 10905066"/>
              <a:gd name="T51" fmla="*/ 5571066 h 5571066"/>
              <a:gd name="T52" fmla="*/ 254000 w 10905066"/>
              <a:gd name="T53" fmla="*/ 5564718 h 5571066"/>
              <a:gd name="T54" fmla="*/ 193675 w 10905066"/>
              <a:gd name="T55" fmla="*/ 5547254 h 5571066"/>
              <a:gd name="T56" fmla="*/ 141288 w 10905066"/>
              <a:gd name="T57" fmla="*/ 5518678 h 5571066"/>
              <a:gd name="T58" fmla="*/ 92075 w 10905066"/>
              <a:gd name="T59" fmla="*/ 5478990 h 5571066"/>
              <a:gd name="T60" fmla="*/ 55563 w 10905066"/>
              <a:gd name="T61" fmla="*/ 5431366 h 5571066"/>
              <a:gd name="T62" fmla="*/ 23813 w 10905066"/>
              <a:gd name="T63" fmla="*/ 5375806 h 5571066"/>
              <a:gd name="T64" fmla="*/ 6350 w 10905066"/>
              <a:gd name="T65" fmla="*/ 5317066 h 5571066"/>
              <a:gd name="T66" fmla="*/ 0 w 10905066"/>
              <a:gd name="T67" fmla="*/ 5251978 h 5571066"/>
              <a:gd name="T68" fmla="*/ 0 w 10905066"/>
              <a:gd name="T69" fmla="*/ 4014789 h 5571066"/>
              <a:gd name="T70" fmla="*/ 0 w 10905066"/>
              <a:gd name="T71" fmla="*/ 4014789 h 5571066"/>
              <a:gd name="T72" fmla="*/ 0 w 10905066"/>
              <a:gd name="T73" fmla="*/ 319088 h 5571066"/>
              <a:gd name="T74" fmla="*/ 6350 w 10905066"/>
              <a:gd name="T75" fmla="*/ 254000 h 5571066"/>
              <a:gd name="T76" fmla="*/ 23813 w 10905066"/>
              <a:gd name="T77" fmla="*/ 195263 h 5571066"/>
              <a:gd name="T78" fmla="*/ 55563 w 10905066"/>
              <a:gd name="T79" fmla="*/ 139700 h 5571066"/>
              <a:gd name="T80" fmla="*/ 92075 w 10905066"/>
              <a:gd name="T81" fmla="*/ 93663 h 5571066"/>
              <a:gd name="T82" fmla="*/ 141288 w 10905066"/>
              <a:gd name="T83" fmla="*/ 52388 h 5571066"/>
              <a:gd name="T84" fmla="*/ 193675 w 10905066"/>
              <a:gd name="T85" fmla="*/ 23813 h 5571066"/>
              <a:gd name="T86" fmla="*/ 254000 w 10905066"/>
              <a:gd name="T87" fmla="*/ 6350 h 55710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" name="Прямоугольник: скругленные углы 47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846138" y="846138"/>
            <a:ext cx="10487025" cy="5165725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sp>
        <p:nvSpPr>
          <p:cNvPr id="34" name="Объект 2">
            <a:extLst>
              <a:ext uri="{FF2B5EF4-FFF2-40B4-BE49-F238E27FC236}"/>
            </a:extLst>
          </p:cNvPr>
          <p:cNvSpPr>
            <a:spLocks noGrp="1"/>
          </p:cNvSpPr>
          <p:nvPr>
            <p:ph idx="1"/>
          </p:nvPr>
        </p:nvSpPr>
        <p:spPr>
          <a:xfrm>
            <a:off x="1306513" y="1816100"/>
            <a:ext cx="9545637" cy="3578225"/>
          </a:xfrm>
        </p:spPr>
        <p:txBody>
          <a:bodyPr anchor="ctr">
            <a:normAutofit fontScale="92500" lnSpcReduction="20000"/>
          </a:bodyPr>
          <a:lstStyle/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800" b="1" dirty="0" smtClean="0">
                <a:solidFill>
                  <a:schemeClr val="tx1"/>
                </a:solidFill>
              </a:rPr>
              <a:t>Жизненный цикл информационной системы</a:t>
            </a:r>
            <a:r>
              <a:rPr lang="ru-RU" sz="2800" dirty="0" smtClean="0">
                <a:solidFill>
                  <a:schemeClr val="tx1"/>
                </a:solidFill>
              </a:rPr>
              <a:t> </a:t>
            </a: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– период времени, который начинается с момента принятия решения о необходимости создания информационной системы и заканчивается в момент ее полного изъятия из эксплуатации. </a:t>
            </a:r>
            <a:r>
              <a:rPr lang="ru-RU" sz="2800" b="1" dirty="0" smtClean="0">
                <a:solidFill>
                  <a:schemeClr val="tx1"/>
                </a:solidFill>
              </a:rPr>
              <a:t>Методология проектирования</a:t>
            </a: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 информационных систем описывает процесс создания и сопровождения систем в виде жизненного цикла (ЖЦ) ИС, представляя его как некоторую последовательность </a:t>
            </a:r>
            <a:r>
              <a:rPr lang="ru-RU" sz="2800" b="1" dirty="0" smtClean="0">
                <a:solidFill>
                  <a:schemeClr val="tx1"/>
                </a:solidFill>
              </a:rPr>
              <a:t>стадий (этапов)</a:t>
            </a:r>
            <a:r>
              <a:rPr lang="ru-RU" sz="2800" b="1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 </a:t>
            </a: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и выполняемых на них </a:t>
            </a:r>
            <a:r>
              <a:rPr lang="ru-RU" sz="2800" b="1" dirty="0" smtClean="0">
                <a:solidFill>
                  <a:schemeClr val="tx1"/>
                </a:solidFill>
              </a:rPr>
              <a:t>процессов</a:t>
            </a: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. </a:t>
            </a:r>
            <a:endParaRPr lang="ru-RU" sz="2800" dirty="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847" name="TextBox 9"/>
          <p:cNvSpPr txBox="1">
            <a:spLocks noChangeArrowheads="1"/>
          </p:cNvSpPr>
          <p:nvPr/>
        </p:nvSpPr>
        <p:spPr bwMode="auto">
          <a:xfrm>
            <a:off x="1646238" y="1044575"/>
            <a:ext cx="9471025" cy="769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4400">
                <a:latin typeface="Calibri" pitchFamily="34" charset="0"/>
              </a:rPr>
              <a:t>Жизненный цикл ИС и его структура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grpSp>
        <p:nvGrpSpPr>
          <p:cNvPr id="37891" name="Группа 40"/>
          <p:cNvGrpSpPr>
            <a:grpSpLocks noGrp="1" noUngrp="1" noRot="1" noChangeAspect="1" noMove="1" noResize="1"/>
          </p:cNvGrpSpPr>
          <p:nvPr/>
        </p:nvGrpSpPr>
        <p:grpSpPr bwMode="auto"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37892" name="Полилиния: фигура 45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 bwMode="auto">
          <a:xfrm>
            <a:off x="642938" y="642938"/>
            <a:ext cx="10906125" cy="5572125"/>
          </a:xfrm>
          <a:custGeom>
            <a:avLst/>
            <a:gdLst>
              <a:gd name="T0" fmla="*/ 317500 w 10905066"/>
              <a:gd name="T1" fmla="*/ 0 h 5571066"/>
              <a:gd name="T2" fmla="*/ 6969125 w 10905066"/>
              <a:gd name="T3" fmla="*/ 0 h 5571066"/>
              <a:gd name="T4" fmla="*/ 6969125 w 10905066"/>
              <a:gd name="T5" fmla="*/ 0 h 5571066"/>
              <a:gd name="T6" fmla="*/ 10587562 w 10905066"/>
              <a:gd name="T7" fmla="*/ 0 h 5571066"/>
              <a:gd name="T8" fmla="*/ 10651066 w 10905066"/>
              <a:gd name="T9" fmla="*/ 6350 h 5571066"/>
              <a:gd name="T10" fmla="*/ 10711386 w 10905066"/>
              <a:gd name="T11" fmla="*/ 23813 h 5571066"/>
              <a:gd name="T12" fmla="*/ 10763778 w 10905066"/>
              <a:gd name="T13" fmla="*/ 52388 h 5571066"/>
              <a:gd name="T14" fmla="*/ 10812986 w 10905066"/>
              <a:gd name="T15" fmla="*/ 93663 h 5571066"/>
              <a:gd name="T16" fmla="*/ 10849498 w 10905066"/>
              <a:gd name="T17" fmla="*/ 139700 h 5571066"/>
              <a:gd name="T18" fmla="*/ 10881250 w 10905066"/>
              <a:gd name="T19" fmla="*/ 195263 h 5571066"/>
              <a:gd name="T20" fmla="*/ 10898714 w 10905066"/>
              <a:gd name="T21" fmla="*/ 254000 h 5571066"/>
              <a:gd name="T22" fmla="*/ 10905066 w 10905066"/>
              <a:gd name="T23" fmla="*/ 319088 h 5571066"/>
              <a:gd name="T24" fmla="*/ 10905066 w 10905066"/>
              <a:gd name="T25" fmla="*/ 1556280 h 5571066"/>
              <a:gd name="T26" fmla="*/ 10905066 w 10905066"/>
              <a:gd name="T27" fmla="*/ 4014789 h 5571066"/>
              <a:gd name="T28" fmla="*/ 10905066 w 10905066"/>
              <a:gd name="T29" fmla="*/ 5251978 h 5571066"/>
              <a:gd name="T30" fmla="*/ 10898714 w 10905066"/>
              <a:gd name="T31" fmla="*/ 5317066 h 5571066"/>
              <a:gd name="T32" fmla="*/ 10881250 w 10905066"/>
              <a:gd name="T33" fmla="*/ 5375806 h 5571066"/>
              <a:gd name="T34" fmla="*/ 10849498 w 10905066"/>
              <a:gd name="T35" fmla="*/ 5431366 h 5571066"/>
              <a:gd name="T36" fmla="*/ 10812986 w 10905066"/>
              <a:gd name="T37" fmla="*/ 5478990 h 5571066"/>
              <a:gd name="T38" fmla="*/ 10763778 w 10905066"/>
              <a:gd name="T39" fmla="*/ 5518678 h 5571066"/>
              <a:gd name="T40" fmla="*/ 10711386 w 10905066"/>
              <a:gd name="T41" fmla="*/ 5547254 h 5571066"/>
              <a:gd name="T42" fmla="*/ 10651066 w 10905066"/>
              <a:gd name="T43" fmla="*/ 5564718 h 5571066"/>
              <a:gd name="T44" fmla="*/ 10587562 w 10905066"/>
              <a:gd name="T45" fmla="*/ 5571066 h 5571066"/>
              <a:gd name="T46" fmla="*/ 6969125 w 10905066"/>
              <a:gd name="T47" fmla="*/ 5571066 h 5571066"/>
              <a:gd name="T48" fmla="*/ 3935940 w 10905066"/>
              <a:gd name="T49" fmla="*/ 5571066 h 5571066"/>
              <a:gd name="T50" fmla="*/ 317500 w 10905066"/>
              <a:gd name="T51" fmla="*/ 5571066 h 5571066"/>
              <a:gd name="T52" fmla="*/ 254000 w 10905066"/>
              <a:gd name="T53" fmla="*/ 5564718 h 5571066"/>
              <a:gd name="T54" fmla="*/ 193675 w 10905066"/>
              <a:gd name="T55" fmla="*/ 5547254 h 5571066"/>
              <a:gd name="T56" fmla="*/ 141288 w 10905066"/>
              <a:gd name="T57" fmla="*/ 5518678 h 5571066"/>
              <a:gd name="T58" fmla="*/ 92075 w 10905066"/>
              <a:gd name="T59" fmla="*/ 5478990 h 5571066"/>
              <a:gd name="T60" fmla="*/ 55563 w 10905066"/>
              <a:gd name="T61" fmla="*/ 5431366 h 5571066"/>
              <a:gd name="T62" fmla="*/ 23813 w 10905066"/>
              <a:gd name="T63" fmla="*/ 5375806 h 5571066"/>
              <a:gd name="T64" fmla="*/ 6350 w 10905066"/>
              <a:gd name="T65" fmla="*/ 5317066 h 5571066"/>
              <a:gd name="T66" fmla="*/ 0 w 10905066"/>
              <a:gd name="T67" fmla="*/ 5251978 h 5571066"/>
              <a:gd name="T68" fmla="*/ 0 w 10905066"/>
              <a:gd name="T69" fmla="*/ 4014789 h 5571066"/>
              <a:gd name="T70" fmla="*/ 0 w 10905066"/>
              <a:gd name="T71" fmla="*/ 4014789 h 5571066"/>
              <a:gd name="T72" fmla="*/ 0 w 10905066"/>
              <a:gd name="T73" fmla="*/ 319088 h 5571066"/>
              <a:gd name="T74" fmla="*/ 6350 w 10905066"/>
              <a:gd name="T75" fmla="*/ 254000 h 5571066"/>
              <a:gd name="T76" fmla="*/ 23813 w 10905066"/>
              <a:gd name="T77" fmla="*/ 195263 h 5571066"/>
              <a:gd name="T78" fmla="*/ 55563 w 10905066"/>
              <a:gd name="T79" fmla="*/ 139700 h 5571066"/>
              <a:gd name="T80" fmla="*/ 92075 w 10905066"/>
              <a:gd name="T81" fmla="*/ 93663 h 5571066"/>
              <a:gd name="T82" fmla="*/ 141288 w 10905066"/>
              <a:gd name="T83" fmla="*/ 52388 h 5571066"/>
              <a:gd name="T84" fmla="*/ 193675 w 10905066"/>
              <a:gd name="T85" fmla="*/ 23813 h 5571066"/>
              <a:gd name="T86" fmla="*/ 254000 w 10905066"/>
              <a:gd name="T87" fmla="*/ 6350 h 55710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" name="Прямоугольник: скругленные углы 47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846138" y="846138"/>
            <a:ext cx="10487025" cy="5165725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sp>
        <p:nvSpPr>
          <p:cNvPr id="37894" name="Объект 2"/>
          <p:cNvSpPr>
            <a:spLocks noGrp="1"/>
          </p:cNvSpPr>
          <p:nvPr>
            <p:ph idx="1"/>
          </p:nvPr>
        </p:nvSpPr>
        <p:spPr>
          <a:xfrm>
            <a:off x="1084263" y="1006475"/>
            <a:ext cx="10006012" cy="4767263"/>
          </a:xfrm>
        </p:spPr>
        <p:txBody>
          <a:bodyPr anchor="ctr"/>
          <a:lstStyle/>
          <a:p>
            <a:pPr marL="0" indent="363538" algn="just">
              <a:buFont typeface="Corbel" pitchFamily="34" charset="0"/>
              <a:buNone/>
            </a:pPr>
            <a:r>
              <a:rPr lang="ru-RU" sz="2800" smtClean="0"/>
              <a:t>Для каждого этапа определяются: </a:t>
            </a:r>
          </a:p>
          <a:p>
            <a:pPr marL="0" indent="363538" algn="just">
              <a:buFont typeface="Corbel" pitchFamily="34" charset="0"/>
              <a:buNone/>
            </a:pPr>
            <a:r>
              <a:rPr lang="ru-RU" sz="2800" smtClean="0"/>
              <a:t> </a:t>
            </a:r>
            <a:r>
              <a:rPr lang="ru-RU" sz="2800" b="1" smtClean="0">
                <a:solidFill>
                  <a:schemeClr val="tx1"/>
                </a:solidFill>
              </a:rPr>
              <a:t>состав</a:t>
            </a:r>
            <a:r>
              <a:rPr lang="ru-RU" sz="2800" smtClean="0"/>
              <a:t> и </a:t>
            </a:r>
            <a:r>
              <a:rPr lang="ru-RU" sz="2800" b="1" smtClean="0">
                <a:solidFill>
                  <a:schemeClr val="tx1"/>
                </a:solidFill>
              </a:rPr>
              <a:t>последовательность выполняемых работ</a:t>
            </a:r>
            <a:r>
              <a:rPr lang="ru-RU" sz="2800" smtClean="0"/>
              <a:t>, </a:t>
            </a:r>
          </a:p>
          <a:p>
            <a:pPr marL="0" indent="363538" algn="just">
              <a:buFont typeface="Corbel" pitchFamily="34" charset="0"/>
              <a:buNone/>
            </a:pPr>
            <a:r>
              <a:rPr lang="ru-RU" sz="2800" smtClean="0"/>
              <a:t> получаемые </a:t>
            </a:r>
            <a:r>
              <a:rPr lang="ru-RU" sz="2800" b="1" smtClean="0">
                <a:solidFill>
                  <a:schemeClr val="tx1"/>
                </a:solidFill>
              </a:rPr>
              <a:t>результаты</a:t>
            </a:r>
            <a:r>
              <a:rPr lang="ru-RU" sz="2800" smtClean="0"/>
              <a:t>, </a:t>
            </a:r>
          </a:p>
          <a:p>
            <a:pPr marL="0" indent="363538" algn="just">
              <a:buFont typeface="Corbel" pitchFamily="34" charset="0"/>
              <a:buNone/>
            </a:pPr>
            <a:r>
              <a:rPr lang="ru-RU" sz="2800" smtClean="0"/>
              <a:t> </a:t>
            </a:r>
            <a:r>
              <a:rPr lang="ru-RU" sz="2800" b="1" smtClean="0">
                <a:solidFill>
                  <a:schemeClr val="tx1"/>
                </a:solidFill>
              </a:rPr>
              <a:t>методы</a:t>
            </a:r>
            <a:r>
              <a:rPr lang="ru-RU" sz="2800" smtClean="0"/>
              <a:t> и </a:t>
            </a:r>
            <a:r>
              <a:rPr lang="ru-RU" sz="2800" b="1" smtClean="0">
                <a:solidFill>
                  <a:schemeClr val="tx1"/>
                </a:solidFill>
              </a:rPr>
              <a:t>средства</a:t>
            </a:r>
            <a:r>
              <a:rPr lang="ru-RU" sz="2800" smtClean="0"/>
              <a:t>, необходимые для выполнения работ, </a:t>
            </a:r>
          </a:p>
          <a:p>
            <a:pPr marL="0" indent="363538" algn="just">
              <a:buFont typeface="Corbel" pitchFamily="34" charset="0"/>
              <a:buNone/>
            </a:pPr>
            <a:r>
              <a:rPr lang="ru-RU" sz="2800" smtClean="0"/>
              <a:t> </a:t>
            </a:r>
            <a:r>
              <a:rPr lang="ru-RU" sz="2800" b="1" smtClean="0">
                <a:solidFill>
                  <a:schemeClr val="tx1"/>
                </a:solidFill>
              </a:rPr>
              <a:t>роли</a:t>
            </a:r>
            <a:r>
              <a:rPr lang="ru-RU" sz="2800" smtClean="0"/>
              <a:t> и </a:t>
            </a:r>
            <a:r>
              <a:rPr lang="ru-RU" sz="2800" b="1" smtClean="0">
                <a:solidFill>
                  <a:schemeClr val="tx1"/>
                </a:solidFill>
              </a:rPr>
              <a:t>ответственность</a:t>
            </a:r>
            <a:r>
              <a:rPr lang="ru-RU" sz="2800" smtClean="0"/>
              <a:t> участников и т.д. </a:t>
            </a:r>
          </a:p>
          <a:p>
            <a:pPr marL="0" indent="363538" algn="just">
              <a:buFont typeface="Corbel" pitchFamily="34" charset="0"/>
              <a:buNone/>
            </a:pPr>
            <a:r>
              <a:rPr lang="ru-RU" sz="2800" smtClean="0"/>
              <a:t>Такое формальное описание ЖЦ ИС позволяет спланировать и организовать процесс коллективной разработки и обеспечить управление этим процессом. 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grpSp>
        <p:nvGrpSpPr>
          <p:cNvPr id="39939" name="Группа 40"/>
          <p:cNvGrpSpPr>
            <a:grpSpLocks noGrp="1" noUngrp="1" noRot="1" noChangeAspect="1" noMove="1" noResize="1"/>
          </p:cNvGrpSpPr>
          <p:nvPr/>
        </p:nvGrpSpPr>
        <p:grpSpPr bwMode="auto"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39940" name="Полилиния: фигура 45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 bwMode="auto">
          <a:xfrm>
            <a:off x="642938" y="642938"/>
            <a:ext cx="10906125" cy="5572125"/>
          </a:xfrm>
          <a:custGeom>
            <a:avLst/>
            <a:gdLst>
              <a:gd name="T0" fmla="*/ 317500 w 10905066"/>
              <a:gd name="T1" fmla="*/ 0 h 5571066"/>
              <a:gd name="T2" fmla="*/ 6969125 w 10905066"/>
              <a:gd name="T3" fmla="*/ 0 h 5571066"/>
              <a:gd name="T4" fmla="*/ 6969125 w 10905066"/>
              <a:gd name="T5" fmla="*/ 0 h 5571066"/>
              <a:gd name="T6" fmla="*/ 10587562 w 10905066"/>
              <a:gd name="T7" fmla="*/ 0 h 5571066"/>
              <a:gd name="T8" fmla="*/ 10651066 w 10905066"/>
              <a:gd name="T9" fmla="*/ 6350 h 5571066"/>
              <a:gd name="T10" fmla="*/ 10711386 w 10905066"/>
              <a:gd name="T11" fmla="*/ 23813 h 5571066"/>
              <a:gd name="T12" fmla="*/ 10763778 w 10905066"/>
              <a:gd name="T13" fmla="*/ 52388 h 5571066"/>
              <a:gd name="T14" fmla="*/ 10812986 w 10905066"/>
              <a:gd name="T15" fmla="*/ 93663 h 5571066"/>
              <a:gd name="T16" fmla="*/ 10849498 w 10905066"/>
              <a:gd name="T17" fmla="*/ 139700 h 5571066"/>
              <a:gd name="T18" fmla="*/ 10881250 w 10905066"/>
              <a:gd name="T19" fmla="*/ 195263 h 5571066"/>
              <a:gd name="T20" fmla="*/ 10898714 w 10905066"/>
              <a:gd name="T21" fmla="*/ 254000 h 5571066"/>
              <a:gd name="T22" fmla="*/ 10905066 w 10905066"/>
              <a:gd name="T23" fmla="*/ 319088 h 5571066"/>
              <a:gd name="T24" fmla="*/ 10905066 w 10905066"/>
              <a:gd name="T25" fmla="*/ 1556280 h 5571066"/>
              <a:gd name="T26" fmla="*/ 10905066 w 10905066"/>
              <a:gd name="T27" fmla="*/ 4014789 h 5571066"/>
              <a:gd name="T28" fmla="*/ 10905066 w 10905066"/>
              <a:gd name="T29" fmla="*/ 5251978 h 5571066"/>
              <a:gd name="T30" fmla="*/ 10898714 w 10905066"/>
              <a:gd name="T31" fmla="*/ 5317066 h 5571066"/>
              <a:gd name="T32" fmla="*/ 10881250 w 10905066"/>
              <a:gd name="T33" fmla="*/ 5375806 h 5571066"/>
              <a:gd name="T34" fmla="*/ 10849498 w 10905066"/>
              <a:gd name="T35" fmla="*/ 5431366 h 5571066"/>
              <a:gd name="T36" fmla="*/ 10812986 w 10905066"/>
              <a:gd name="T37" fmla="*/ 5478990 h 5571066"/>
              <a:gd name="T38" fmla="*/ 10763778 w 10905066"/>
              <a:gd name="T39" fmla="*/ 5518678 h 5571066"/>
              <a:gd name="T40" fmla="*/ 10711386 w 10905066"/>
              <a:gd name="T41" fmla="*/ 5547254 h 5571066"/>
              <a:gd name="T42" fmla="*/ 10651066 w 10905066"/>
              <a:gd name="T43" fmla="*/ 5564718 h 5571066"/>
              <a:gd name="T44" fmla="*/ 10587562 w 10905066"/>
              <a:gd name="T45" fmla="*/ 5571066 h 5571066"/>
              <a:gd name="T46" fmla="*/ 6969125 w 10905066"/>
              <a:gd name="T47" fmla="*/ 5571066 h 5571066"/>
              <a:gd name="T48" fmla="*/ 3935940 w 10905066"/>
              <a:gd name="T49" fmla="*/ 5571066 h 5571066"/>
              <a:gd name="T50" fmla="*/ 317500 w 10905066"/>
              <a:gd name="T51" fmla="*/ 5571066 h 5571066"/>
              <a:gd name="T52" fmla="*/ 254000 w 10905066"/>
              <a:gd name="T53" fmla="*/ 5564718 h 5571066"/>
              <a:gd name="T54" fmla="*/ 193675 w 10905066"/>
              <a:gd name="T55" fmla="*/ 5547254 h 5571066"/>
              <a:gd name="T56" fmla="*/ 141288 w 10905066"/>
              <a:gd name="T57" fmla="*/ 5518678 h 5571066"/>
              <a:gd name="T58" fmla="*/ 92075 w 10905066"/>
              <a:gd name="T59" fmla="*/ 5478990 h 5571066"/>
              <a:gd name="T60" fmla="*/ 55563 w 10905066"/>
              <a:gd name="T61" fmla="*/ 5431366 h 5571066"/>
              <a:gd name="T62" fmla="*/ 23813 w 10905066"/>
              <a:gd name="T63" fmla="*/ 5375806 h 5571066"/>
              <a:gd name="T64" fmla="*/ 6350 w 10905066"/>
              <a:gd name="T65" fmla="*/ 5317066 h 5571066"/>
              <a:gd name="T66" fmla="*/ 0 w 10905066"/>
              <a:gd name="T67" fmla="*/ 5251978 h 5571066"/>
              <a:gd name="T68" fmla="*/ 0 w 10905066"/>
              <a:gd name="T69" fmla="*/ 4014789 h 5571066"/>
              <a:gd name="T70" fmla="*/ 0 w 10905066"/>
              <a:gd name="T71" fmla="*/ 4014789 h 5571066"/>
              <a:gd name="T72" fmla="*/ 0 w 10905066"/>
              <a:gd name="T73" fmla="*/ 319088 h 5571066"/>
              <a:gd name="T74" fmla="*/ 6350 w 10905066"/>
              <a:gd name="T75" fmla="*/ 254000 h 5571066"/>
              <a:gd name="T76" fmla="*/ 23813 w 10905066"/>
              <a:gd name="T77" fmla="*/ 195263 h 5571066"/>
              <a:gd name="T78" fmla="*/ 55563 w 10905066"/>
              <a:gd name="T79" fmla="*/ 139700 h 5571066"/>
              <a:gd name="T80" fmla="*/ 92075 w 10905066"/>
              <a:gd name="T81" fmla="*/ 93663 h 5571066"/>
              <a:gd name="T82" fmla="*/ 141288 w 10905066"/>
              <a:gd name="T83" fmla="*/ 52388 h 5571066"/>
              <a:gd name="T84" fmla="*/ 193675 w 10905066"/>
              <a:gd name="T85" fmla="*/ 23813 h 5571066"/>
              <a:gd name="T86" fmla="*/ 254000 w 10905066"/>
              <a:gd name="T87" fmla="*/ 6350 h 55710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" name="Прямоугольник: скругленные углы 47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846138" y="846138"/>
            <a:ext cx="10487025" cy="5165725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sp>
        <p:nvSpPr>
          <p:cNvPr id="34" name="Объект 2">
            <a:extLst>
              <a:ext uri="{FF2B5EF4-FFF2-40B4-BE49-F238E27FC236}"/>
            </a:extLst>
          </p:cNvPr>
          <p:cNvSpPr>
            <a:spLocks noGrp="1"/>
          </p:cNvSpPr>
          <p:nvPr>
            <p:ph idx="1"/>
          </p:nvPr>
        </p:nvSpPr>
        <p:spPr>
          <a:xfrm>
            <a:off x="1306513" y="1816100"/>
            <a:ext cx="9545637" cy="3578225"/>
          </a:xfrm>
        </p:spPr>
        <p:txBody>
          <a:bodyPr anchor="ctr">
            <a:normAutofit fontScale="77500" lnSpcReduction="20000"/>
          </a:bodyPr>
          <a:lstStyle/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800" b="1" dirty="0" smtClean="0">
                <a:solidFill>
                  <a:schemeClr val="tx1"/>
                </a:solidFill>
              </a:rPr>
              <a:t>Стадия</a:t>
            </a: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 – часть процесса создания ИС, ограниченная определенными временными рамками и заканчивающаяся выпуском конкретного продукта (моделей, программных компонентов, документации), определяемого заданными для данной стадии требованиями.</a:t>
            </a:r>
          </a:p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Понятие </a:t>
            </a:r>
            <a:r>
              <a:rPr lang="ru-RU" sz="2800" b="1" dirty="0" smtClean="0">
                <a:solidFill>
                  <a:schemeClr val="tx1"/>
                </a:solidFill>
              </a:rPr>
              <a:t>жизненного цикла (ЖЦ) </a:t>
            </a: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является одним из базовых понятий методологии проектирования информационных систем. ЖЦ информационной системы представляет собой непрерывный процесс, начинающийся с момента принятия решения о создании информационной системы и заканчивающийся в момент полного изъятия ее из эксплуатации. </a:t>
            </a:r>
            <a:endParaRPr lang="ru-RU" sz="2800" dirty="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9943" name="TextBox 9"/>
          <p:cNvSpPr txBox="1">
            <a:spLocks noChangeArrowheads="1"/>
          </p:cNvSpPr>
          <p:nvPr/>
        </p:nvSpPr>
        <p:spPr bwMode="auto">
          <a:xfrm>
            <a:off x="1449388" y="1058863"/>
            <a:ext cx="9471025" cy="768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ru-RU" sz="4400">
                <a:latin typeface="Calibri" pitchFamily="34" charset="0"/>
              </a:rPr>
              <a:t>Стадии жизненного цикла ИС 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grpSp>
        <p:nvGrpSpPr>
          <p:cNvPr id="41987" name="Группа 40"/>
          <p:cNvGrpSpPr>
            <a:grpSpLocks noGrp="1" noUngrp="1" noRot="1" noChangeAspect="1" noMove="1" noResize="1"/>
          </p:cNvGrpSpPr>
          <p:nvPr/>
        </p:nvGrpSpPr>
        <p:grpSpPr bwMode="auto"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1988" name="Полилиния: фигура 45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 bwMode="auto">
          <a:xfrm>
            <a:off x="642938" y="642938"/>
            <a:ext cx="10906125" cy="5572125"/>
          </a:xfrm>
          <a:custGeom>
            <a:avLst/>
            <a:gdLst>
              <a:gd name="T0" fmla="*/ 317500 w 10905066"/>
              <a:gd name="T1" fmla="*/ 0 h 5571066"/>
              <a:gd name="T2" fmla="*/ 6969125 w 10905066"/>
              <a:gd name="T3" fmla="*/ 0 h 5571066"/>
              <a:gd name="T4" fmla="*/ 6969125 w 10905066"/>
              <a:gd name="T5" fmla="*/ 0 h 5571066"/>
              <a:gd name="T6" fmla="*/ 10587562 w 10905066"/>
              <a:gd name="T7" fmla="*/ 0 h 5571066"/>
              <a:gd name="T8" fmla="*/ 10651066 w 10905066"/>
              <a:gd name="T9" fmla="*/ 6350 h 5571066"/>
              <a:gd name="T10" fmla="*/ 10711386 w 10905066"/>
              <a:gd name="T11" fmla="*/ 23813 h 5571066"/>
              <a:gd name="T12" fmla="*/ 10763778 w 10905066"/>
              <a:gd name="T13" fmla="*/ 52388 h 5571066"/>
              <a:gd name="T14" fmla="*/ 10812986 w 10905066"/>
              <a:gd name="T15" fmla="*/ 93663 h 5571066"/>
              <a:gd name="T16" fmla="*/ 10849498 w 10905066"/>
              <a:gd name="T17" fmla="*/ 139700 h 5571066"/>
              <a:gd name="T18" fmla="*/ 10881250 w 10905066"/>
              <a:gd name="T19" fmla="*/ 195263 h 5571066"/>
              <a:gd name="T20" fmla="*/ 10898714 w 10905066"/>
              <a:gd name="T21" fmla="*/ 254000 h 5571066"/>
              <a:gd name="T22" fmla="*/ 10905066 w 10905066"/>
              <a:gd name="T23" fmla="*/ 319088 h 5571066"/>
              <a:gd name="T24" fmla="*/ 10905066 w 10905066"/>
              <a:gd name="T25" fmla="*/ 1556280 h 5571066"/>
              <a:gd name="T26" fmla="*/ 10905066 w 10905066"/>
              <a:gd name="T27" fmla="*/ 4014789 h 5571066"/>
              <a:gd name="T28" fmla="*/ 10905066 w 10905066"/>
              <a:gd name="T29" fmla="*/ 5251978 h 5571066"/>
              <a:gd name="T30" fmla="*/ 10898714 w 10905066"/>
              <a:gd name="T31" fmla="*/ 5317066 h 5571066"/>
              <a:gd name="T32" fmla="*/ 10881250 w 10905066"/>
              <a:gd name="T33" fmla="*/ 5375806 h 5571066"/>
              <a:gd name="T34" fmla="*/ 10849498 w 10905066"/>
              <a:gd name="T35" fmla="*/ 5431366 h 5571066"/>
              <a:gd name="T36" fmla="*/ 10812986 w 10905066"/>
              <a:gd name="T37" fmla="*/ 5478990 h 5571066"/>
              <a:gd name="T38" fmla="*/ 10763778 w 10905066"/>
              <a:gd name="T39" fmla="*/ 5518678 h 5571066"/>
              <a:gd name="T40" fmla="*/ 10711386 w 10905066"/>
              <a:gd name="T41" fmla="*/ 5547254 h 5571066"/>
              <a:gd name="T42" fmla="*/ 10651066 w 10905066"/>
              <a:gd name="T43" fmla="*/ 5564718 h 5571066"/>
              <a:gd name="T44" fmla="*/ 10587562 w 10905066"/>
              <a:gd name="T45" fmla="*/ 5571066 h 5571066"/>
              <a:gd name="T46" fmla="*/ 6969125 w 10905066"/>
              <a:gd name="T47" fmla="*/ 5571066 h 5571066"/>
              <a:gd name="T48" fmla="*/ 3935940 w 10905066"/>
              <a:gd name="T49" fmla="*/ 5571066 h 5571066"/>
              <a:gd name="T50" fmla="*/ 317500 w 10905066"/>
              <a:gd name="T51" fmla="*/ 5571066 h 5571066"/>
              <a:gd name="T52" fmla="*/ 254000 w 10905066"/>
              <a:gd name="T53" fmla="*/ 5564718 h 5571066"/>
              <a:gd name="T54" fmla="*/ 193675 w 10905066"/>
              <a:gd name="T55" fmla="*/ 5547254 h 5571066"/>
              <a:gd name="T56" fmla="*/ 141288 w 10905066"/>
              <a:gd name="T57" fmla="*/ 5518678 h 5571066"/>
              <a:gd name="T58" fmla="*/ 92075 w 10905066"/>
              <a:gd name="T59" fmla="*/ 5478990 h 5571066"/>
              <a:gd name="T60" fmla="*/ 55563 w 10905066"/>
              <a:gd name="T61" fmla="*/ 5431366 h 5571066"/>
              <a:gd name="T62" fmla="*/ 23813 w 10905066"/>
              <a:gd name="T63" fmla="*/ 5375806 h 5571066"/>
              <a:gd name="T64" fmla="*/ 6350 w 10905066"/>
              <a:gd name="T65" fmla="*/ 5317066 h 5571066"/>
              <a:gd name="T66" fmla="*/ 0 w 10905066"/>
              <a:gd name="T67" fmla="*/ 5251978 h 5571066"/>
              <a:gd name="T68" fmla="*/ 0 w 10905066"/>
              <a:gd name="T69" fmla="*/ 4014789 h 5571066"/>
              <a:gd name="T70" fmla="*/ 0 w 10905066"/>
              <a:gd name="T71" fmla="*/ 4014789 h 5571066"/>
              <a:gd name="T72" fmla="*/ 0 w 10905066"/>
              <a:gd name="T73" fmla="*/ 319088 h 5571066"/>
              <a:gd name="T74" fmla="*/ 6350 w 10905066"/>
              <a:gd name="T75" fmla="*/ 254000 h 5571066"/>
              <a:gd name="T76" fmla="*/ 23813 w 10905066"/>
              <a:gd name="T77" fmla="*/ 195263 h 5571066"/>
              <a:gd name="T78" fmla="*/ 55563 w 10905066"/>
              <a:gd name="T79" fmla="*/ 139700 h 5571066"/>
              <a:gd name="T80" fmla="*/ 92075 w 10905066"/>
              <a:gd name="T81" fmla="*/ 93663 h 5571066"/>
              <a:gd name="T82" fmla="*/ 141288 w 10905066"/>
              <a:gd name="T83" fmla="*/ 52388 h 5571066"/>
              <a:gd name="T84" fmla="*/ 193675 w 10905066"/>
              <a:gd name="T85" fmla="*/ 23813 h 5571066"/>
              <a:gd name="T86" fmla="*/ 254000 w 10905066"/>
              <a:gd name="T87" fmla="*/ 6350 h 55710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" name="Прямоугольник: скругленные углы 47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846138" y="846138"/>
            <a:ext cx="10487025" cy="5165725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sp>
        <p:nvSpPr>
          <p:cNvPr id="34" name="Объект 2">
            <a:extLst>
              <a:ext uri="{FF2B5EF4-FFF2-40B4-BE49-F238E27FC236}"/>
            </a:extLst>
          </p:cNvPr>
          <p:cNvSpPr>
            <a:spLocks noGrp="1"/>
          </p:cNvSpPr>
          <p:nvPr>
            <p:ph idx="1"/>
          </p:nvPr>
        </p:nvSpPr>
        <p:spPr>
          <a:xfrm>
            <a:off x="1084263" y="1006475"/>
            <a:ext cx="10006012" cy="4767263"/>
          </a:xfrm>
        </p:spPr>
        <p:txBody>
          <a:bodyPr anchor="ctr">
            <a:normAutofit fontScale="92500" lnSpcReduction="10000"/>
          </a:bodyPr>
          <a:lstStyle/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В общем случае можно выделить </a:t>
            </a:r>
            <a:r>
              <a:rPr lang="ru-RU" sz="2800" b="1" dirty="0" smtClean="0">
                <a:solidFill>
                  <a:schemeClr val="tx1"/>
                </a:solidFill>
              </a:rPr>
              <a:t>три вида связей</a:t>
            </a: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 между подразделениями предприятия: </a:t>
            </a:r>
          </a:p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 </a:t>
            </a:r>
            <a:r>
              <a:rPr lang="ru-RU" sz="2800" b="1" dirty="0" smtClean="0">
                <a:solidFill>
                  <a:schemeClr val="tx1"/>
                </a:solidFill>
              </a:rPr>
              <a:t>функциональные связи </a:t>
            </a: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– каждое подразделение выполняет 2 определенные виды работ в рамках единого бизнес-процесса;</a:t>
            </a:r>
          </a:p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 </a:t>
            </a:r>
            <a:r>
              <a:rPr lang="ru-RU" sz="2800" b="1" dirty="0" smtClean="0">
                <a:solidFill>
                  <a:schemeClr val="tx1"/>
                </a:solidFill>
              </a:rPr>
              <a:t>информационные связи </a:t>
            </a: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– подразделения обмениваются информацией (документами, факсами, письменными и устными распоряжениями и т.п.); </a:t>
            </a:r>
          </a:p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 </a:t>
            </a:r>
            <a:r>
              <a:rPr lang="ru-RU" sz="2800" b="1" dirty="0" smtClean="0">
                <a:solidFill>
                  <a:schemeClr val="tx1"/>
                </a:solidFill>
              </a:rPr>
              <a:t>внешние связи </a:t>
            </a: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– некоторые подразделения взаимодействуют с внешними системами, причем их взаимодействие также может быть как информационным, так и функциональным.</a:t>
            </a:r>
            <a:endParaRPr lang="ru-RU" sz="2800" dirty="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grpSp>
        <p:nvGrpSpPr>
          <p:cNvPr id="44035" name="Группа 40"/>
          <p:cNvGrpSpPr>
            <a:grpSpLocks noGrp="1" noUngrp="1" noRot="1" noChangeAspect="1" noMove="1" noResize="1"/>
          </p:cNvGrpSpPr>
          <p:nvPr/>
        </p:nvGrpSpPr>
        <p:grpSpPr bwMode="auto"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4036" name="Полилиния: фигура 45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 bwMode="auto">
          <a:xfrm>
            <a:off x="642938" y="642938"/>
            <a:ext cx="10906125" cy="5572125"/>
          </a:xfrm>
          <a:custGeom>
            <a:avLst/>
            <a:gdLst>
              <a:gd name="T0" fmla="*/ 317500 w 10905066"/>
              <a:gd name="T1" fmla="*/ 0 h 5571066"/>
              <a:gd name="T2" fmla="*/ 6969125 w 10905066"/>
              <a:gd name="T3" fmla="*/ 0 h 5571066"/>
              <a:gd name="T4" fmla="*/ 6969125 w 10905066"/>
              <a:gd name="T5" fmla="*/ 0 h 5571066"/>
              <a:gd name="T6" fmla="*/ 10587562 w 10905066"/>
              <a:gd name="T7" fmla="*/ 0 h 5571066"/>
              <a:gd name="T8" fmla="*/ 10651066 w 10905066"/>
              <a:gd name="T9" fmla="*/ 6350 h 5571066"/>
              <a:gd name="T10" fmla="*/ 10711386 w 10905066"/>
              <a:gd name="T11" fmla="*/ 23813 h 5571066"/>
              <a:gd name="T12" fmla="*/ 10763778 w 10905066"/>
              <a:gd name="T13" fmla="*/ 52388 h 5571066"/>
              <a:gd name="T14" fmla="*/ 10812986 w 10905066"/>
              <a:gd name="T15" fmla="*/ 93663 h 5571066"/>
              <a:gd name="T16" fmla="*/ 10849498 w 10905066"/>
              <a:gd name="T17" fmla="*/ 139700 h 5571066"/>
              <a:gd name="T18" fmla="*/ 10881250 w 10905066"/>
              <a:gd name="T19" fmla="*/ 195263 h 5571066"/>
              <a:gd name="T20" fmla="*/ 10898714 w 10905066"/>
              <a:gd name="T21" fmla="*/ 254000 h 5571066"/>
              <a:gd name="T22" fmla="*/ 10905066 w 10905066"/>
              <a:gd name="T23" fmla="*/ 319088 h 5571066"/>
              <a:gd name="T24" fmla="*/ 10905066 w 10905066"/>
              <a:gd name="T25" fmla="*/ 1556280 h 5571066"/>
              <a:gd name="T26" fmla="*/ 10905066 w 10905066"/>
              <a:gd name="T27" fmla="*/ 4014789 h 5571066"/>
              <a:gd name="T28" fmla="*/ 10905066 w 10905066"/>
              <a:gd name="T29" fmla="*/ 5251978 h 5571066"/>
              <a:gd name="T30" fmla="*/ 10898714 w 10905066"/>
              <a:gd name="T31" fmla="*/ 5317066 h 5571066"/>
              <a:gd name="T32" fmla="*/ 10881250 w 10905066"/>
              <a:gd name="T33" fmla="*/ 5375806 h 5571066"/>
              <a:gd name="T34" fmla="*/ 10849498 w 10905066"/>
              <a:gd name="T35" fmla="*/ 5431366 h 5571066"/>
              <a:gd name="T36" fmla="*/ 10812986 w 10905066"/>
              <a:gd name="T37" fmla="*/ 5478990 h 5571066"/>
              <a:gd name="T38" fmla="*/ 10763778 w 10905066"/>
              <a:gd name="T39" fmla="*/ 5518678 h 5571066"/>
              <a:gd name="T40" fmla="*/ 10711386 w 10905066"/>
              <a:gd name="T41" fmla="*/ 5547254 h 5571066"/>
              <a:gd name="T42" fmla="*/ 10651066 w 10905066"/>
              <a:gd name="T43" fmla="*/ 5564718 h 5571066"/>
              <a:gd name="T44" fmla="*/ 10587562 w 10905066"/>
              <a:gd name="T45" fmla="*/ 5571066 h 5571066"/>
              <a:gd name="T46" fmla="*/ 6969125 w 10905066"/>
              <a:gd name="T47" fmla="*/ 5571066 h 5571066"/>
              <a:gd name="T48" fmla="*/ 3935940 w 10905066"/>
              <a:gd name="T49" fmla="*/ 5571066 h 5571066"/>
              <a:gd name="T50" fmla="*/ 317500 w 10905066"/>
              <a:gd name="T51" fmla="*/ 5571066 h 5571066"/>
              <a:gd name="T52" fmla="*/ 254000 w 10905066"/>
              <a:gd name="T53" fmla="*/ 5564718 h 5571066"/>
              <a:gd name="T54" fmla="*/ 193675 w 10905066"/>
              <a:gd name="T55" fmla="*/ 5547254 h 5571066"/>
              <a:gd name="T56" fmla="*/ 141288 w 10905066"/>
              <a:gd name="T57" fmla="*/ 5518678 h 5571066"/>
              <a:gd name="T58" fmla="*/ 92075 w 10905066"/>
              <a:gd name="T59" fmla="*/ 5478990 h 5571066"/>
              <a:gd name="T60" fmla="*/ 55563 w 10905066"/>
              <a:gd name="T61" fmla="*/ 5431366 h 5571066"/>
              <a:gd name="T62" fmla="*/ 23813 w 10905066"/>
              <a:gd name="T63" fmla="*/ 5375806 h 5571066"/>
              <a:gd name="T64" fmla="*/ 6350 w 10905066"/>
              <a:gd name="T65" fmla="*/ 5317066 h 5571066"/>
              <a:gd name="T66" fmla="*/ 0 w 10905066"/>
              <a:gd name="T67" fmla="*/ 5251978 h 5571066"/>
              <a:gd name="T68" fmla="*/ 0 w 10905066"/>
              <a:gd name="T69" fmla="*/ 4014789 h 5571066"/>
              <a:gd name="T70" fmla="*/ 0 w 10905066"/>
              <a:gd name="T71" fmla="*/ 4014789 h 5571066"/>
              <a:gd name="T72" fmla="*/ 0 w 10905066"/>
              <a:gd name="T73" fmla="*/ 319088 h 5571066"/>
              <a:gd name="T74" fmla="*/ 6350 w 10905066"/>
              <a:gd name="T75" fmla="*/ 254000 h 5571066"/>
              <a:gd name="T76" fmla="*/ 23813 w 10905066"/>
              <a:gd name="T77" fmla="*/ 195263 h 5571066"/>
              <a:gd name="T78" fmla="*/ 55563 w 10905066"/>
              <a:gd name="T79" fmla="*/ 139700 h 5571066"/>
              <a:gd name="T80" fmla="*/ 92075 w 10905066"/>
              <a:gd name="T81" fmla="*/ 93663 h 5571066"/>
              <a:gd name="T82" fmla="*/ 141288 w 10905066"/>
              <a:gd name="T83" fmla="*/ 52388 h 5571066"/>
              <a:gd name="T84" fmla="*/ 193675 w 10905066"/>
              <a:gd name="T85" fmla="*/ 23813 h 5571066"/>
              <a:gd name="T86" fmla="*/ 254000 w 10905066"/>
              <a:gd name="T87" fmla="*/ 6350 h 55710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" name="Прямоугольник: скругленные углы 47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846138" y="846138"/>
            <a:ext cx="10487025" cy="5165725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sp>
        <p:nvSpPr>
          <p:cNvPr id="44038" name="Объект 2"/>
          <p:cNvSpPr>
            <a:spLocks noGrp="1"/>
          </p:cNvSpPr>
          <p:nvPr>
            <p:ph idx="1"/>
          </p:nvPr>
        </p:nvSpPr>
        <p:spPr>
          <a:xfrm>
            <a:off x="1084263" y="1006475"/>
            <a:ext cx="10006012" cy="4767263"/>
          </a:xfrm>
        </p:spPr>
        <p:txBody>
          <a:bodyPr anchor="ctr"/>
          <a:lstStyle/>
          <a:p>
            <a:pPr marL="0" indent="363538" algn="just">
              <a:buFont typeface="Corbel" pitchFamily="34" charset="0"/>
              <a:buNone/>
            </a:pPr>
            <a:r>
              <a:rPr lang="ru-RU" sz="2800" b="1" smtClean="0">
                <a:solidFill>
                  <a:schemeClr val="tx1"/>
                </a:solidFill>
              </a:rPr>
              <a:t>Стадии (этапы) жизненного цикла ИС: </a:t>
            </a:r>
          </a:p>
          <a:p>
            <a:pPr marL="0" indent="363538" algn="just">
              <a:buFont typeface="Corbel" pitchFamily="34" charset="0"/>
              <a:buNone/>
            </a:pPr>
            <a:r>
              <a:rPr lang="ru-RU" sz="2800" smtClean="0"/>
              <a:t> формирование требований (концепции) на основе анализа предметной области, </a:t>
            </a:r>
          </a:p>
          <a:p>
            <a:pPr marL="0" indent="363538" algn="just">
              <a:buFont typeface="Corbel" pitchFamily="34" charset="0"/>
              <a:buNone/>
            </a:pPr>
            <a:r>
              <a:rPr lang="ru-RU" sz="2800" smtClean="0"/>
              <a:t> проектирование, </a:t>
            </a:r>
          </a:p>
          <a:p>
            <a:pPr marL="0" indent="363538" algn="just">
              <a:buFont typeface="Corbel" pitchFamily="34" charset="0"/>
              <a:buNone/>
            </a:pPr>
            <a:r>
              <a:rPr lang="ru-RU" sz="2800" smtClean="0"/>
              <a:t> реализация, </a:t>
            </a:r>
          </a:p>
          <a:p>
            <a:pPr marL="0" indent="363538" algn="just">
              <a:buFont typeface="Corbel" pitchFamily="34" charset="0"/>
              <a:buNone/>
            </a:pPr>
            <a:r>
              <a:rPr lang="ru-RU" sz="2800" smtClean="0"/>
              <a:t> внедрение (ввод системы в эксплуатацию), </a:t>
            </a:r>
          </a:p>
          <a:p>
            <a:pPr marL="0" indent="363538" algn="just">
              <a:buFont typeface="Corbel" pitchFamily="34" charset="0"/>
              <a:buNone/>
            </a:pPr>
            <a:r>
              <a:rPr lang="ru-RU" sz="2800" smtClean="0"/>
              <a:t> эксплуатация (сопровождение проекта).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grpSp>
        <p:nvGrpSpPr>
          <p:cNvPr id="46083" name="Группа 40"/>
          <p:cNvGrpSpPr>
            <a:grpSpLocks noGrp="1" noUngrp="1" noRot="1" noChangeAspect="1" noMove="1" noResize="1"/>
          </p:cNvGrpSpPr>
          <p:nvPr/>
        </p:nvGrpSpPr>
        <p:grpSpPr bwMode="auto"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6084" name="Полилиния: фигура 45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 bwMode="auto">
          <a:xfrm>
            <a:off x="642938" y="642938"/>
            <a:ext cx="10906125" cy="5572125"/>
          </a:xfrm>
          <a:custGeom>
            <a:avLst/>
            <a:gdLst>
              <a:gd name="T0" fmla="*/ 317500 w 10905066"/>
              <a:gd name="T1" fmla="*/ 0 h 5571066"/>
              <a:gd name="T2" fmla="*/ 6969125 w 10905066"/>
              <a:gd name="T3" fmla="*/ 0 h 5571066"/>
              <a:gd name="T4" fmla="*/ 6969125 w 10905066"/>
              <a:gd name="T5" fmla="*/ 0 h 5571066"/>
              <a:gd name="T6" fmla="*/ 10587562 w 10905066"/>
              <a:gd name="T7" fmla="*/ 0 h 5571066"/>
              <a:gd name="T8" fmla="*/ 10651066 w 10905066"/>
              <a:gd name="T9" fmla="*/ 6350 h 5571066"/>
              <a:gd name="T10" fmla="*/ 10711386 w 10905066"/>
              <a:gd name="T11" fmla="*/ 23813 h 5571066"/>
              <a:gd name="T12" fmla="*/ 10763778 w 10905066"/>
              <a:gd name="T13" fmla="*/ 52388 h 5571066"/>
              <a:gd name="T14" fmla="*/ 10812986 w 10905066"/>
              <a:gd name="T15" fmla="*/ 93663 h 5571066"/>
              <a:gd name="T16" fmla="*/ 10849498 w 10905066"/>
              <a:gd name="T17" fmla="*/ 139700 h 5571066"/>
              <a:gd name="T18" fmla="*/ 10881250 w 10905066"/>
              <a:gd name="T19" fmla="*/ 195263 h 5571066"/>
              <a:gd name="T20" fmla="*/ 10898714 w 10905066"/>
              <a:gd name="T21" fmla="*/ 254000 h 5571066"/>
              <a:gd name="T22" fmla="*/ 10905066 w 10905066"/>
              <a:gd name="T23" fmla="*/ 319088 h 5571066"/>
              <a:gd name="T24" fmla="*/ 10905066 w 10905066"/>
              <a:gd name="T25" fmla="*/ 1556280 h 5571066"/>
              <a:gd name="T26" fmla="*/ 10905066 w 10905066"/>
              <a:gd name="T27" fmla="*/ 4014789 h 5571066"/>
              <a:gd name="T28" fmla="*/ 10905066 w 10905066"/>
              <a:gd name="T29" fmla="*/ 5251978 h 5571066"/>
              <a:gd name="T30" fmla="*/ 10898714 w 10905066"/>
              <a:gd name="T31" fmla="*/ 5317066 h 5571066"/>
              <a:gd name="T32" fmla="*/ 10881250 w 10905066"/>
              <a:gd name="T33" fmla="*/ 5375806 h 5571066"/>
              <a:gd name="T34" fmla="*/ 10849498 w 10905066"/>
              <a:gd name="T35" fmla="*/ 5431366 h 5571066"/>
              <a:gd name="T36" fmla="*/ 10812986 w 10905066"/>
              <a:gd name="T37" fmla="*/ 5478990 h 5571066"/>
              <a:gd name="T38" fmla="*/ 10763778 w 10905066"/>
              <a:gd name="T39" fmla="*/ 5518678 h 5571066"/>
              <a:gd name="T40" fmla="*/ 10711386 w 10905066"/>
              <a:gd name="T41" fmla="*/ 5547254 h 5571066"/>
              <a:gd name="T42" fmla="*/ 10651066 w 10905066"/>
              <a:gd name="T43" fmla="*/ 5564718 h 5571066"/>
              <a:gd name="T44" fmla="*/ 10587562 w 10905066"/>
              <a:gd name="T45" fmla="*/ 5571066 h 5571066"/>
              <a:gd name="T46" fmla="*/ 6969125 w 10905066"/>
              <a:gd name="T47" fmla="*/ 5571066 h 5571066"/>
              <a:gd name="T48" fmla="*/ 3935940 w 10905066"/>
              <a:gd name="T49" fmla="*/ 5571066 h 5571066"/>
              <a:gd name="T50" fmla="*/ 317500 w 10905066"/>
              <a:gd name="T51" fmla="*/ 5571066 h 5571066"/>
              <a:gd name="T52" fmla="*/ 254000 w 10905066"/>
              <a:gd name="T53" fmla="*/ 5564718 h 5571066"/>
              <a:gd name="T54" fmla="*/ 193675 w 10905066"/>
              <a:gd name="T55" fmla="*/ 5547254 h 5571066"/>
              <a:gd name="T56" fmla="*/ 141288 w 10905066"/>
              <a:gd name="T57" fmla="*/ 5518678 h 5571066"/>
              <a:gd name="T58" fmla="*/ 92075 w 10905066"/>
              <a:gd name="T59" fmla="*/ 5478990 h 5571066"/>
              <a:gd name="T60" fmla="*/ 55563 w 10905066"/>
              <a:gd name="T61" fmla="*/ 5431366 h 5571066"/>
              <a:gd name="T62" fmla="*/ 23813 w 10905066"/>
              <a:gd name="T63" fmla="*/ 5375806 h 5571066"/>
              <a:gd name="T64" fmla="*/ 6350 w 10905066"/>
              <a:gd name="T65" fmla="*/ 5317066 h 5571066"/>
              <a:gd name="T66" fmla="*/ 0 w 10905066"/>
              <a:gd name="T67" fmla="*/ 5251978 h 5571066"/>
              <a:gd name="T68" fmla="*/ 0 w 10905066"/>
              <a:gd name="T69" fmla="*/ 4014789 h 5571066"/>
              <a:gd name="T70" fmla="*/ 0 w 10905066"/>
              <a:gd name="T71" fmla="*/ 4014789 h 5571066"/>
              <a:gd name="T72" fmla="*/ 0 w 10905066"/>
              <a:gd name="T73" fmla="*/ 319088 h 5571066"/>
              <a:gd name="T74" fmla="*/ 6350 w 10905066"/>
              <a:gd name="T75" fmla="*/ 254000 h 5571066"/>
              <a:gd name="T76" fmla="*/ 23813 w 10905066"/>
              <a:gd name="T77" fmla="*/ 195263 h 5571066"/>
              <a:gd name="T78" fmla="*/ 55563 w 10905066"/>
              <a:gd name="T79" fmla="*/ 139700 h 5571066"/>
              <a:gd name="T80" fmla="*/ 92075 w 10905066"/>
              <a:gd name="T81" fmla="*/ 93663 h 5571066"/>
              <a:gd name="T82" fmla="*/ 141288 w 10905066"/>
              <a:gd name="T83" fmla="*/ 52388 h 5571066"/>
              <a:gd name="T84" fmla="*/ 193675 w 10905066"/>
              <a:gd name="T85" fmla="*/ 23813 h 5571066"/>
              <a:gd name="T86" fmla="*/ 254000 w 10905066"/>
              <a:gd name="T87" fmla="*/ 6350 h 55710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" name="Прямоугольник: скругленные углы 47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846138" y="846138"/>
            <a:ext cx="10487025" cy="5165725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sp>
        <p:nvSpPr>
          <p:cNvPr id="46086" name="Объект 2"/>
          <p:cNvSpPr>
            <a:spLocks noGrp="1"/>
          </p:cNvSpPr>
          <p:nvPr>
            <p:ph idx="1"/>
          </p:nvPr>
        </p:nvSpPr>
        <p:spPr>
          <a:xfrm>
            <a:off x="1084263" y="1006475"/>
            <a:ext cx="10006012" cy="4767263"/>
          </a:xfrm>
        </p:spPr>
        <p:txBody>
          <a:bodyPr anchor="ctr"/>
          <a:lstStyle/>
          <a:p>
            <a:pPr marL="0" indent="363538" algn="just">
              <a:buFont typeface="Corbel" pitchFamily="34" charset="0"/>
              <a:buNone/>
            </a:pPr>
            <a:r>
              <a:rPr lang="ru-RU" sz="2800" smtClean="0"/>
              <a:t>Для </a:t>
            </a:r>
            <a:r>
              <a:rPr lang="ru-RU" sz="2800" b="1" smtClean="0">
                <a:solidFill>
                  <a:schemeClr val="tx1"/>
                </a:solidFill>
              </a:rPr>
              <a:t>каждой стадии </a:t>
            </a:r>
            <a:r>
              <a:rPr lang="ru-RU" sz="2800" smtClean="0"/>
              <a:t>определяют: </a:t>
            </a:r>
          </a:p>
          <a:p>
            <a:pPr marL="0" indent="363538" algn="just">
              <a:buFont typeface="Corbel" pitchFamily="34" charset="0"/>
              <a:buNone/>
            </a:pPr>
            <a:r>
              <a:rPr lang="ru-RU" sz="2800" smtClean="0"/>
              <a:t> </a:t>
            </a:r>
            <a:r>
              <a:rPr lang="ru-RU" sz="2800" b="1" smtClean="0">
                <a:solidFill>
                  <a:schemeClr val="tx1"/>
                </a:solidFill>
              </a:rPr>
              <a:t>состав</a:t>
            </a:r>
            <a:r>
              <a:rPr lang="ru-RU" sz="2800" smtClean="0"/>
              <a:t> и </a:t>
            </a:r>
            <a:r>
              <a:rPr lang="ru-RU" sz="2800" b="1" smtClean="0">
                <a:solidFill>
                  <a:schemeClr val="tx1"/>
                </a:solidFill>
              </a:rPr>
              <a:t>последовательность</a:t>
            </a:r>
            <a:r>
              <a:rPr lang="ru-RU" sz="2800" smtClean="0"/>
              <a:t> выполняемых </a:t>
            </a:r>
            <a:r>
              <a:rPr lang="ru-RU" sz="2800" b="1" smtClean="0">
                <a:solidFill>
                  <a:schemeClr val="tx1"/>
                </a:solidFill>
              </a:rPr>
              <a:t>работ</a:t>
            </a:r>
            <a:r>
              <a:rPr lang="ru-RU" sz="2800" smtClean="0"/>
              <a:t>, </a:t>
            </a:r>
          </a:p>
          <a:p>
            <a:pPr marL="0" indent="363538" algn="just">
              <a:buFont typeface="Corbel" pitchFamily="34" charset="0"/>
              <a:buNone/>
            </a:pPr>
            <a:r>
              <a:rPr lang="ru-RU" sz="2800" smtClean="0"/>
              <a:t> получаемые </a:t>
            </a:r>
            <a:r>
              <a:rPr lang="ru-RU" sz="2800" b="1" smtClean="0">
                <a:solidFill>
                  <a:schemeClr val="tx1"/>
                </a:solidFill>
              </a:rPr>
              <a:t>результаты</a:t>
            </a:r>
            <a:r>
              <a:rPr lang="ru-RU" sz="2800" smtClean="0"/>
              <a:t>, </a:t>
            </a:r>
          </a:p>
          <a:p>
            <a:pPr marL="0" indent="363538" algn="just">
              <a:buFont typeface="Corbel" pitchFamily="34" charset="0"/>
              <a:buNone/>
            </a:pPr>
            <a:r>
              <a:rPr lang="ru-RU" sz="2800" smtClean="0"/>
              <a:t> </a:t>
            </a:r>
            <a:r>
              <a:rPr lang="ru-RU" sz="2800" b="1" smtClean="0">
                <a:solidFill>
                  <a:schemeClr val="tx1"/>
                </a:solidFill>
              </a:rPr>
              <a:t>методы</a:t>
            </a:r>
            <a:r>
              <a:rPr lang="ru-RU" sz="2800" smtClean="0"/>
              <a:t> и </a:t>
            </a:r>
            <a:r>
              <a:rPr lang="ru-RU" sz="2800" b="1" smtClean="0">
                <a:solidFill>
                  <a:schemeClr val="tx1"/>
                </a:solidFill>
              </a:rPr>
              <a:t>средства</a:t>
            </a:r>
            <a:r>
              <a:rPr lang="ru-RU" sz="2800" smtClean="0"/>
              <a:t>, необходимые для выполнения работ, </a:t>
            </a:r>
          </a:p>
          <a:p>
            <a:pPr marL="0" indent="363538" algn="just">
              <a:buFont typeface="Corbel" pitchFamily="34" charset="0"/>
              <a:buNone/>
            </a:pPr>
            <a:r>
              <a:rPr lang="ru-RU" sz="2800" smtClean="0"/>
              <a:t> </a:t>
            </a:r>
            <a:r>
              <a:rPr lang="ru-RU" sz="2800" b="1" smtClean="0">
                <a:solidFill>
                  <a:schemeClr val="tx1"/>
                </a:solidFill>
              </a:rPr>
              <a:t>роли</a:t>
            </a:r>
            <a:r>
              <a:rPr lang="ru-RU" sz="2800" smtClean="0"/>
              <a:t> и </a:t>
            </a:r>
            <a:r>
              <a:rPr lang="ru-RU" sz="2800" b="1" smtClean="0">
                <a:solidFill>
                  <a:schemeClr val="tx1"/>
                </a:solidFill>
              </a:rPr>
              <a:t>ответственность</a:t>
            </a:r>
            <a:r>
              <a:rPr lang="ru-RU" sz="2800" smtClean="0"/>
              <a:t> участников и т. д. 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grpSp>
        <p:nvGrpSpPr>
          <p:cNvPr id="48131" name="Группа 40"/>
          <p:cNvGrpSpPr>
            <a:grpSpLocks noGrp="1" noUngrp="1" noRot="1" noChangeAspect="1" noMove="1" noResize="1"/>
          </p:cNvGrpSpPr>
          <p:nvPr/>
        </p:nvGrpSpPr>
        <p:grpSpPr bwMode="auto"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8132" name="Полилиния: фигура 45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 bwMode="auto">
          <a:xfrm>
            <a:off x="642938" y="642938"/>
            <a:ext cx="10906125" cy="5572125"/>
          </a:xfrm>
          <a:custGeom>
            <a:avLst/>
            <a:gdLst>
              <a:gd name="T0" fmla="*/ 317500 w 10905066"/>
              <a:gd name="T1" fmla="*/ 0 h 5571066"/>
              <a:gd name="T2" fmla="*/ 6969125 w 10905066"/>
              <a:gd name="T3" fmla="*/ 0 h 5571066"/>
              <a:gd name="T4" fmla="*/ 6969125 w 10905066"/>
              <a:gd name="T5" fmla="*/ 0 h 5571066"/>
              <a:gd name="T6" fmla="*/ 10587562 w 10905066"/>
              <a:gd name="T7" fmla="*/ 0 h 5571066"/>
              <a:gd name="T8" fmla="*/ 10651066 w 10905066"/>
              <a:gd name="T9" fmla="*/ 6350 h 5571066"/>
              <a:gd name="T10" fmla="*/ 10711386 w 10905066"/>
              <a:gd name="T11" fmla="*/ 23813 h 5571066"/>
              <a:gd name="T12" fmla="*/ 10763778 w 10905066"/>
              <a:gd name="T13" fmla="*/ 52388 h 5571066"/>
              <a:gd name="T14" fmla="*/ 10812986 w 10905066"/>
              <a:gd name="T15" fmla="*/ 93663 h 5571066"/>
              <a:gd name="T16" fmla="*/ 10849498 w 10905066"/>
              <a:gd name="T17" fmla="*/ 139700 h 5571066"/>
              <a:gd name="T18" fmla="*/ 10881250 w 10905066"/>
              <a:gd name="T19" fmla="*/ 195263 h 5571066"/>
              <a:gd name="T20" fmla="*/ 10898714 w 10905066"/>
              <a:gd name="T21" fmla="*/ 254000 h 5571066"/>
              <a:gd name="T22" fmla="*/ 10905066 w 10905066"/>
              <a:gd name="T23" fmla="*/ 319088 h 5571066"/>
              <a:gd name="T24" fmla="*/ 10905066 w 10905066"/>
              <a:gd name="T25" fmla="*/ 1556280 h 5571066"/>
              <a:gd name="T26" fmla="*/ 10905066 w 10905066"/>
              <a:gd name="T27" fmla="*/ 4014789 h 5571066"/>
              <a:gd name="T28" fmla="*/ 10905066 w 10905066"/>
              <a:gd name="T29" fmla="*/ 5251978 h 5571066"/>
              <a:gd name="T30" fmla="*/ 10898714 w 10905066"/>
              <a:gd name="T31" fmla="*/ 5317066 h 5571066"/>
              <a:gd name="T32" fmla="*/ 10881250 w 10905066"/>
              <a:gd name="T33" fmla="*/ 5375806 h 5571066"/>
              <a:gd name="T34" fmla="*/ 10849498 w 10905066"/>
              <a:gd name="T35" fmla="*/ 5431366 h 5571066"/>
              <a:gd name="T36" fmla="*/ 10812986 w 10905066"/>
              <a:gd name="T37" fmla="*/ 5478990 h 5571066"/>
              <a:gd name="T38" fmla="*/ 10763778 w 10905066"/>
              <a:gd name="T39" fmla="*/ 5518678 h 5571066"/>
              <a:gd name="T40" fmla="*/ 10711386 w 10905066"/>
              <a:gd name="T41" fmla="*/ 5547254 h 5571066"/>
              <a:gd name="T42" fmla="*/ 10651066 w 10905066"/>
              <a:gd name="T43" fmla="*/ 5564718 h 5571066"/>
              <a:gd name="T44" fmla="*/ 10587562 w 10905066"/>
              <a:gd name="T45" fmla="*/ 5571066 h 5571066"/>
              <a:gd name="T46" fmla="*/ 6969125 w 10905066"/>
              <a:gd name="T47" fmla="*/ 5571066 h 5571066"/>
              <a:gd name="T48" fmla="*/ 3935940 w 10905066"/>
              <a:gd name="T49" fmla="*/ 5571066 h 5571066"/>
              <a:gd name="T50" fmla="*/ 317500 w 10905066"/>
              <a:gd name="T51" fmla="*/ 5571066 h 5571066"/>
              <a:gd name="T52" fmla="*/ 254000 w 10905066"/>
              <a:gd name="T53" fmla="*/ 5564718 h 5571066"/>
              <a:gd name="T54" fmla="*/ 193675 w 10905066"/>
              <a:gd name="T55" fmla="*/ 5547254 h 5571066"/>
              <a:gd name="T56" fmla="*/ 141288 w 10905066"/>
              <a:gd name="T57" fmla="*/ 5518678 h 5571066"/>
              <a:gd name="T58" fmla="*/ 92075 w 10905066"/>
              <a:gd name="T59" fmla="*/ 5478990 h 5571066"/>
              <a:gd name="T60" fmla="*/ 55563 w 10905066"/>
              <a:gd name="T61" fmla="*/ 5431366 h 5571066"/>
              <a:gd name="T62" fmla="*/ 23813 w 10905066"/>
              <a:gd name="T63" fmla="*/ 5375806 h 5571066"/>
              <a:gd name="T64" fmla="*/ 6350 w 10905066"/>
              <a:gd name="T65" fmla="*/ 5317066 h 5571066"/>
              <a:gd name="T66" fmla="*/ 0 w 10905066"/>
              <a:gd name="T67" fmla="*/ 5251978 h 5571066"/>
              <a:gd name="T68" fmla="*/ 0 w 10905066"/>
              <a:gd name="T69" fmla="*/ 4014789 h 5571066"/>
              <a:gd name="T70" fmla="*/ 0 w 10905066"/>
              <a:gd name="T71" fmla="*/ 4014789 h 5571066"/>
              <a:gd name="T72" fmla="*/ 0 w 10905066"/>
              <a:gd name="T73" fmla="*/ 319088 h 5571066"/>
              <a:gd name="T74" fmla="*/ 6350 w 10905066"/>
              <a:gd name="T75" fmla="*/ 254000 h 5571066"/>
              <a:gd name="T76" fmla="*/ 23813 w 10905066"/>
              <a:gd name="T77" fmla="*/ 195263 h 5571066"/>
              <a:gd name="T78" fmla="*/ 55563 w 10905066"/>
              <a:gd name="T79" fmla="*/ 139700 h 5571066"/>
              <a:gd name="T80" fmla="*/ 92075 w 10905066"/>
              <a:gd name="T81" fmla="*/ 93663 h 5571066"/>
              <a:gd name="T82" fmla="*/ 141288 w 10905066"/>
              <a:gd name="T83" fmla="*/ 52388 h 5571066"/>
              <a:gd name="T84" fmla="*/ 193675 w 10905066"/>
              <a:gd name="T85" fmla="*/ 23813 h 5571066"/>
              <a:gd name="T86" fmla="*/ 254000 w 10905066"/>
              <a:gd name="T87" fmla="*/ 6350 h 55710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" name="Прямоугольник: скругленные углы 47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846138" y="846138"/>
            <a:ext cx="10487025" cy="5165725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sp>
        <p:nvSpPr>
          <p:cNvPr id="48134" name="Объект 2"/>
          <p:cNvSpPr>
            <a:spLocks noGrp="1"/>
          </p:cNvSpPr>
          <p:nvPr>
            <p:ph idx="1"/>
          </p:nvPr>
        </p:nvSpPr>
        <p:spPr>
          <a:xfrm>
            <a:off x="1084263" y="1006475"/>
            <a:ext cx="10006012" cy="4767263"/>
          </a:xfrm>
        </p:spPr>
        <p:txBody>
          <a:bodyPr anchor="ctr"/>
          <a:lstStyle/>
          <a:p>
            <a:pPr marL="0" indent="363538" algn="just">
              <a:buFont typeface="Corbel" pitchFamily="34" charset="0"/>
              <a:buNone/>
            </a:pPr>
            <a:r>
              <a:rPr lang="ru-RU" sz="2800" smtClean="0"/>
              <a:t>Стадия </a:t>
            </a:r>
            <a:r>
              <a:rPr lang="ru-RU" sz="2800" b="1" smtClean="0">
                <a:solidFill>
                  <a:schemeClr val="tx1"/>
                </a:solidFill>
              </a:rPr>
              <a:t>формирования требований</a:t>
            </a:r>
            <a:r>
              <a:rPr lang="ru-RU" sz="2800" smtClean="0"/>
              <a:t> к ИС является одной из важнейших. На этой стадии устанавливается область применения ИС и определяются граничные условия. Для этого необходимо определить все внешние объекты, с которыми должна взаимодействовать разрабатываемая система, и определить характер этого взаимодействия.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grpSp>
        <p:nvGrpSpPr>
          <p:cNvPr id="50179" name="Группа 40"/>
          <p:cNvGrpSpPr>
            <a:grpSpLocks noGrp="1" noUngrp="1" noRot="1" noChangeAspect="1" noMove="1" noResize="1"/>
          </p:cNvGrpSpPr>
          <p:nvPr/>
        </p:nvGrpSpPr>
        <p:grpSpPr bwMode="auto"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50180" name="Полилиния: фигура 45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 bwMode="auto">
          <a:xfrm>
            <a:off x="642938" y="642938"/>
            <a:ext cx="10906125" cy="5572125"/>
          </a:xfrm>
          <a:custGeom>
            <a:avLst/>
            <a:gdLst>
              <a:gd name="T0" fmla="*/ 317500 w 10905066"/>
              <a:gd name="T1" fmla="*/ 0 h 5571066"/>
              <a:gd name="T2" fmla="*/ 6969125 w 10905066"/>
              <a:gd name="T3" fmla="*/ 0 h 5571066"/>
              <a:gd name="T4" fmla="*/ 6969125 w 10905066"/>
              <a:gd name="T5" fmla="*/ 0 h 5571066"/>
              <a:gd name="T6" fmla="*/ 10587562 w 10905066"/>
              <a:gd name="T7" fmla="*/ 0 h 5571066"/>
              <a:gd name="T8" fmla="*/ 10651066 w 10905066"/>
              <a:gd name="T9" fmla="*/ 6350 h 5571066"/>
              <a:gd name="T10" fmla="*/ 10711386 w 10905066"/>
              <a:gd name="T11" fmla="*/ 23813 h 5571066"/>
              <a:gd name="T12" fmla="*/ 10763778 w 10905066"/>
              <a:gd name="T13" fmla="*/ 52388 h 5571066"/>
              <a:gd name="T14" fmla="*/ 10812986 w 10905066"/>
              <a:gd name="T15" fmla="*/ 93663 h 5571066"/>
              <a:gd name="T16" fmla="*/ 10849498 w 10905066"/>
              <a:gd name="T17" fmla="*/ 139700 h 5571066"/>
              <a:gd name="T18" fmla="*/ 10881250 w 10905066"/>
              <a:gd name="T19" fmla="*/ 195263 h 5571066"/>
              <a:gd name="T20" fmla="*/ 10898714 w 10905066"/>
              <a:gd name="T21" fmla="*/ 254000 h 5571066"/>
              <a:gd name="T22" fmla="*/ 10905066 w 10905066"/>
              <a:gd name="T23" fmla="*/ 319088 h 5571066"/>
              <a:gd name="T24" fmla="*/ 10905066 w 10905066"/>
              <a:gd name="T25" fmla="*/ 1556280 h 5571066"/>
              <a:gd name="T26" fmla="*/ 10905066 w 10905066"/>
              <a:gd name="T27" fmla="*/ 4014789 h 5571066"/>
              <a:gd name="T28" fmla="*/ 10905066 w 10905066"/>
              <a:gd name="T29" fmla="*/ 5251978 h 5571066"/>
              <a:gd name="T30" fmla="*/ 10898714 w 10905066"/>
              <a:gd name="T31" fmla="*/ 5317066 h 5571066"/>
              <a:gd name="T32" fmla="*/ 10881250 w 10905066"/>
              <a:gd name="T33" fmla="*/ 5375806 h 5571066"/>
              <a:gd name="T34" fmla="*/ 10849498 w 10905066"/>
              <a:gd name="T35" fmla="*/ 5431366 h 5571066"/>
              <a:gd name="T36" fmla="*/ 10812986 w 10905066"/>
              <a:gd name="T37" fmla="*/ 5478990 h 5571066"/>
              <a:gd name="T38" fmla="*/ 10763778 w 10905066"/>
              <a:gd name="T39" fmla="*/ 5518678 h 5571066"/>
              <a:gd name="T40" fmla="*/ 10711386 w 10905066"/>
              <a:gd name="T41" fmla="*/ 5547254 h 5571066"/>
              <a:gd name="T42" fmla="*/ 10651066 w 10905066"/>
              <a:gd name="T43" fmla="*/ 5564718 h 5571066"/>
              <a:gd name="T44" fmla="*/ 10587562 w 10905066"/>
              <a:gd name="T45" fmla="*/ 5571066 h 5571066"/>
              <a:gd name="T46" fmla="*/ 6969125 w 10905066"/>
              <a:gd name="T47" fmla="*/ 5571066 h 5571066"/>
              <a:gd name="T48" fmla="*/ 3935940 w 10905066"/>
              <a:gd name="T49" fmla="*/ 5571066 h 5571066"/>
              <a:gd name="T50" fmla="*/ 317500 w 10905066"/>
              <a:gd name="T51" fmla="*/ 5571066 h 5571066"/>
              <a:gd name="T52" fmla="*/ 254000 w 10905066"/>
              <a:gd name="T53" fmla="*/ 5564718 h 5571066"/>
              <a:gd name="T54" fmla="*/ 193675 w 10905066"/>
              <a:gd name="T55" fmla="*/ 5547254 h 5571066"/>
              <a:gd name="T56" fmla="*/ 141288 w 10905066"/>
              <a:gd name="T57" fmla="*/ 5518678 h 5571066"/>
              <a:gd name="T58" fmla="*/ 92075 w 10905066"/>
              <a:gd name="T59" fmla="*/ 5478990 h 5571066"/>
              <a:gd name="T60" fmla="*/ 55563 w 10905066"/>
              <a:gd name="T61" fmla="*/ 5431366 h 5571066"/>
              <a:gd name="T62" fmla="*/ 23813 w 10905066"/>
              <a:gd name="T63" fmla="*/ 5375806 h 5571066"/>
              <a:gd name="T64" fmla="*/ 6350 w 10905066"/>
              <a:gd name="T65" fmla="*/ 5317066 h 5571066"/>
              <a:gd name="T66" fmla="*/ 0 w 10905066"/>
              <a:gd name="T67" fmla="*/ 5251978 h 5571066"/>
              <a:gd name="T68" fmla="*/ 0 w 10905066"/>
              <a:gd name="T69" fmla="*/ 4014789 h 5571066"/>
              <a:gd name="T70" fmla="*/ 0 w 10905066"/>
              <a:gd name="T71" fmla="*/ 4014789 h 5571066"/>
              <a:gd name="T72" fmla="*/ 0 w 10905066"/>
              <a:gd name="T73" fmla="*/ 319088 h 5571066"/>
              <a:gd name="T74" fmla="*/ 6350 w 10905066"/>
              <a:gd name="T75" fmla="*/ 254000 h 5571066"/>
              <a:gd name="T76" fmla="*/ 23813 w 10905066"/>
              <a:gd name="T77" fmla="*/ 195263 h 5571066"/>
              <a:gd name="T78" fmla="*/ 55563 w 10905066"/>
              <a:gd name="T79" fmla="*/ 139700 h 5571066"/>
              <a:gd name="T80" fmla="*/ 92075 w 10905066"/>
              <a:gd name="T81" fmla="*/ 93663 h 5571066"/>
              <a:gd name="T82" fmla="*/ 141288 w 10905066"/>
              <a:gd name="T83" fmla="*/ 52388 h 5571066"/>
              <a:gd name="T84" fmla="*/ 193675 w 10905066"/>
              <a:gd name="T85" fmla="*/ 23813 h 5571066"/>
              <a:gd name="T86" fmla="*/ 254000 w 10905066"/>
              <a:gd name="T87" fmla="*/ 6350 h 55710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" name="Прямоугольник: скругленные углы 47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846138" y="846138"/>
            <a:ext cx="10487025" cy="5165725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sp>
        <p:nvSpPr>
          <p:cNvPr id="50182" name="Объект 2"/>
          <p:cNvSpPr>
            <a:spLocks noGrp="1"/>
          </p:cNvSpPr>
          <p:nvPr>
            <p:ph idx="1"/>
          </p:nvPr>
        </p:nvSpPr>
        <p:spPr>
          <a:xfrm>
            <a:off x="1084263" y="1006475"/>
            <a:ext cx="10006012" cy="4767263"/>
          </a:xfrm>
        </p:spPr>
        <p:txBody>
          <a:bodyPr anchor="ctr"/>
          <a:lstStyle/>
          <a:p>
            <a:pPr marL="0" indent="363538" algn="just">
              <a:buFont typeface="Corbel" pitchFamily="34" charset="0"/>
              <a:buNone/>
            </a:pPr>
            <a:r>
              <a:rPr lang="ru-RU" sz="2800" smtClean="0"/>
              <a:t>Данная стадия включает в себя следующие этапы: </a:t>
            </a:r>
          </a:p>
          <a:p>
            <a:pPr marL="0" indent="363538" algn="just">
              <a:buFont typeface="Corbel" pitchFamily="34" charset="0"/>
              <a:buAutoNum type="arabicParenR"/>
            </a:pPr>
            <a:r>
              <a:rPr lang="ru-RU" sz="2800" b="1" smtClean="0">
                <a:solidFill>
                  <a:schemeClr val="tx1"/>
                </a:solidFill>
              </a:rPr>
              <a:t>планирование работ</a:t>
            </a:r>
            <a:r>
              <a:rPr lang="ru-RU" sz="2800" smtClean="0"/>
              <a:t>. Основными задачами этого этапа являются: </a:t>
            </a:r>
          </a:p>
          <a:p>
            <a:pPr marL="0" indent="363538" algn="just">
              <a:buFont typeface="Corbel" pitchFamily="34" charset="0"/>
              <a:buNone/>
            </a:pPr>
            <a:r>
              <a:rPr lang="ru-RU" sz="2800" smtClean="0"/>
              <a:t> определение целей разработки; </a:t>
            </a:r>
          </a:p>
          <a:p>
            <a:pPr marL="0" indent="363538" algn="just">
              <a:buFont typeface="Corbel" pitchFamily="34" charset="0"/>
              <a:buNone/>
            </a:pPr>
            <a:r>
              <a:rPr lang="ru-RU" sz="2800" smtClean="0"/>
              <a:t> предварительная экономическая оценка проекта; </a:t>
            </a:r>
          </a:p>
          <a:p>
            <a:pPr marL="0" indent="363538" algn="just">
              <a:buFont typeface="Corbel" pitchFamily="34" charset="0"/>
              <a:buNone/>
            </a:pPr>
            <a:r>
              <a:rPr lang="ru-RU" sz="2800" smtClean="0"/>
              <a:t> построение плана-графика выполнения работ;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grpSp>
        <p:nvGrpSpPr>
          <p:cNvPr id="52227" name="Группа 40"/>
          <p:cNvGrpSpPr>
            <a:grpSpLocks noGrp="1" noUngrp="1" noRot="1" noChangeAspect="1" noMove="1" noResize="1"/>
          </p:cNvGrpSpPr>
          <p:nvPr/>
        </p:nvGrpSpPr>
        <p:grpSpPr bwMode="auto"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52228" name="Полилиния: фигура 45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 bwMode="auto">
          <a:xfrm>
            <a:off x="642938" y="642938"/>
            <a:ext cx="10906125" cy="5572125"/>
          </a:xfrm>
          <a:custGeom>
            <a:avLst/>
            <a:gdLst>
              <a:gd name="T0" fmla="*/ 317500 w 10905066"/>
              <a:gd name="T1" fmla="*/ 0 h 5571066"/>
              <a:gd name="T2" fmla="*/ 6969125 w 10905066"/>
              <a:gd name="T3" fmla="*/ 0 h 5571066"/>
              <a:gd name="T4" fmla="*/ 6969125 w 10905066"/>
              <a:gd name="T5" fmla="*/ 0 h 5571066"/>
              <a:gd name="T6" fmla="*/ 10587562 w 10905066"/>
              <a:gd name="T7" fmla="*/ 0 h 5571066"/>
              <a:gd name="T8" fmla="*/ 10651066 w 10905066"/>
              <a:gd name="T9" fmla="*/ 6350 h 5571066"/>
              <a:gd name="T10" fmla="*/ 10711386 w 10905066"/>
              <a:gd name="T11" fmla="*/ 23813 h 5571066"/>
              <a:gd name="T12" fmla="*/ 10763778 w 10905066"/>
              <a:gd name="T13" fmla="*/ 52388 h 5571066"/>
              <a:gd name="T14" fmla="*/ 10812986 w 10905066"/>
              <a:gd name="T15" fmla="*/ 93663 h 5571066"/>
              <a:gd name="T16" fmla="*/ 10849498 w 10905066"/>
              <a:gd name="T17" fmla="*/ 139700 h 5571066"/>
              <a:gd name="T18" fmla="*/ 10881250 w 10905066"/>
              <a:gd name="T19" fmla="*/ 195263 h 5571066"/>
              <a:gd name="T20" fmla="*/ 10898714 w 10905066"/>
              <a:gd name="T21" fmla="*/ 254000 h 5571066"/>
              <a:gd name="T22" fmla="*/ 10905066 w 10905066"/>
              <a:gd name="T23" fmla="*/ 319088 h 5571066"/>
              <a:gd name="T24" fmla="*/ 10905066 w 10905066"/>
              <a:gd name="T25" fmla="*/ 1556280 h 5571066"/>
              <a:gd name="T26" fmla="*/ 10905066 w 10905066"/>
              <a:gd name="T27" fmla="*/ 4014789 h 5571066"/>
              <a:gd name="T28" fmla="*/ 10905066 w 10905066"/>
              <a:gd name="T29" fmla="*/ 5251978 h 5571066"/>
              <a:gd name="T30" fmla="*/ 10898714 w 10905066"/>
              <a:gd name="T31" fmla="*/ 5317066 h 5571066"/>
              <a:gd name="T32" fmla="*/ 10881250 w 10905066"/>
              <a:gd name="T33" fmla="*/ 5375806 h 5571066"/>
              <a:gd name="T34" fmla="*/ 10849498 w 10905066"/>
              <a:gd name="T35" fmla="*/ 5431366 h 5571066"/>
              <a:gd name="T36" fmla="*/ 10812986 w 10905066"/>
              <a:gd name="T37" fmla="*/ 5478990 h 5571066"/>
              <a:gd name="T38" fmla="*/ 10763778 w 10905066"/>
              <a:gd name="T39" fmla="*/ 5518678 h 5571066"/>
              <a:gd name="T40" fmla="*/ 10711386 w 10905066"/>
              <a:gd name="T41" fmla="*/ 5547254 h 5571066"/>
              <a:gd name="T42" fmla="*/ 10651066 w 10905066"/>
              <a:gd name="T43" fmla="*/ 5564718 h 5571066"/>
              <a:gd name="T44" fmla="*/ 10587562 w 10905066"/>
              <a:gd name="T45" fmla="*/ 5571066 h 5571066"/>
              <a:gd name="T46" fmla="*/ 6969125 w 10905066"/>
              <a:gd name="T47" fmla="*/ 5571066 h 5571066"/>
              <a:gd name="T48" fmla="*/ 3935940 w 10905066"/>
              <a:gd name="T49" fmla="*/ 5571066 h 5571066"/>
              <a:gd name="T50" fmla="*/ 317500 w 10905066"/>
              <a:gd name="T51" fmla="*/ 5571066 h 5571066"/>
              <a:gd name="T52" fmla="*/ 254000 w 10905066"/>
              <a:gd name="T53" fmla="*/ 5564718 h 5571066"/>
              <a:gd name="T54" fmla="*/ 193675 w 10905066"/>
              <a:gd name="T55" fmla="*/ 5547254 h 5571066"/>
              <a:gd name="T56" fmla="*/ 141288 w 10905066"/>
              <a:gd name="T57" fmla="*/ 5518678 h 5571066"/>
              <a:gd name="T58" fmla="*/ 92075 w 10905066"/>
              <a:gd name="T59" fmla="*/ 5478990 h 5571066"/>
              <a:gd name="T60" fmla="*/ 55563 w 10905066"/>
              <a:gd name="T61" fmla="*/ 5431366 h 5571066"/>
              <a:gd name="T62" fmla="*/ 23813 w 10905066"/>
              <a:gd name="T63" fmla="*/ 5375806 h 5571066"/>
              <a:gd name="T64" fmla="*/ 6350 w 10905066"/>
              <a:gd name="T65" fmla="*/ 5317066 h 5571066"/>
              <a:gd name="T66" fmla="*/ 0 w 10905066"/>
              <a:gd name="T67" fmla="*/ 5251978 h 5571066"/>
              <a:gd name="T68" fmla="*/ 0 w 10905066"/>
              <a:gd name="T69" fmla="*/ 4014789 h 5571066"/>
              <a:gd name="T70" fmla="*/ 0 w 10905066"/>
              <a:gd name="T71" fmla="*/ 4014789 h 5571066"/>
              <a:gd name="T72" fmla="*/ 0 w 10905066"/>
              <a:gd name="T73" fmla="*/ 319088 h 5571066"/>
              <a:gd name="T74" fmla="*/ 6350 w 10905066"/>
              <a:gd name="T75" fmla="*/ 254000 h 5571066"/>
              <a:gd name="T76" fmla="*/ 23813 w 10905066"/>
              <a:gd name="T77" fmla="*/ 195263 h 5571066"/>
              <a:gd name="T78" fmla="*/ 55563 w 10905066"/>
              <a:gd name="T79" fmla="*/ 139700 h 5571066"/>
              <a:gd name="T80" fmla="*/ 92075 w 10905066"/>
              <a:gd name="T81" fmla="*/ 93663 h 5571066"/>
              <a:gd name="T82" fmla="*/ 141288 w 10905066"/>
              <a:gd name="T83" fmla="*/ 52388 h 5571066"/>
              <a:gd name="T84" fmla="*/ 193675 w 10905066"/>
              <a:gd name="T85" fmla="*/ 23813 h 5571066"/>
              <a:gd name="T86" fmla="*/ 254000 w 10905066"/>
              <a:gd name="T87" fmla="*/ 6350 h 55710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" name="Прямоугольник: скругленные углы 47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846138" y="846138"/>
            <a:ext cx="10487025" cy="5165725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sp>
        <p:nvSpPr>
          <p:cNvPr id="34" name="Объект 2">
            <a:extLst>
              <a:ext uri="{FF2B5EF4-FFF2-40B4-BE49-F238E27FC236}"/>
            </a:extLst>
          </p:cNvPr>
          <p:cNvSpPr>
            <a:spLocks noGrp="1"/>
          </p:cNvSpPr>
          <p:nvPr>
            <p:ph idx="1"/>
          </p:nvPr>
        </p:nvSpPr>
        <p:spPr>
          <a:xfrm>
            <a:off x="1084263" y="1006475"/>
            <a:ext cx="10006012" cy="4767263"/>
          </a:xfrm>
        </p:spPr>
        <p:txBody>
          <a:bodyPr anchor="ctr">
            <a:normAutofit fontScale="77500" lnSpcReduction="20000"/>
          </a:bodyPr>
          <a:lstStyle/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2) </a:t>
            </a:r>
            <a:r>
              <a:rPr lang="ru-RU" sz="2800" b="1" dirty="0" smtClean="0">
                <a:solidFill>
                  <a:schemeClr val="tx1"/>
                </a:solidFill>
              </a:rPr>
              <a:t>проведение обследования деятельности автоматизируемого объекта</a:t>
            </a: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, в рамках которого осуществляются: </a:t>
            </a:r>
          </a:p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 предварительное определение требований к будущей системе;</a:t>
            </a:r>
          </a:p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 определение структуры и целевых функций организации; </a:t>
            </a:r>
          </a:p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 анализ распределения функций по подразделениям и сотрудникам; </a:t>
            </a:r>
          </a:p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 выявление функциональных взаимодействий между подразделениями; </a:t>
            </a:r>
          </a:p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 анализ информационных потоков внутри подразделений и между ними; </a:t>
            </a:r>
          </a:p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 анализ информации, поступающей из внешних источников, </a:t>
            </a:r>
          </a:p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 анализ существующих средств автоматизации деятельности организации;</a:t>
            </a:r>
            <a:endParaRPr lang="ru-RU" sz="2800" dirty="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grpSp>
        <p:nvGrpSpPr>
          <p:cNvPr id="54275" name="Группа 40"/>
          <p:cNvGrpSpPr>
            <a:grpSpLocks noGrp="1" noUngrp="1" noRot="1" noChangeAspect="1" noMove="1" noResize="1"/>
          </p:cNvGrpSpPr>
          <p:nvPr/>
        </p:nvGrpSpPr>
        <p:grpSpPr bwMode="auto"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54276" name="Полилиния: фигура 45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 bwMode="auto">
          <a:xfrm>
            <a:off x="642938" y="642938"/>
            <a:ext cx="10906125" cy="5572125"/>
          </a:xfrm>
          <a:custGeom>
            <a:avLst/>
            <a:gdLst>
              <a:gd name="T0" fmla="*/ 317500 w 10905066"/>
              <a:gd name="T1" fmla="*/ 0 h 5571066"/>
              <a:gd name="T2" fmla="*/ 6969125 w 10905066"/>
              <a:gd name="T3" fmla="*/ 0 h 5571066"/>
              <a:gd name="T4" fmla="*/ 6969125 w 10905066"/>
              <a:gd name="T5" fmla="*/ 0 h 5571066"/>
              <a:gd name="T6" fmla="*/ 10587562 w 10905066"/>
              <a:gd name="T7" fmla="*/ 0 h 5571066"/>
              <a:gd name="T8" fmla="*/ 10651066 w 10905066"/>
              <a:gd name="T9" fmla="*/ 6350 h 5571066"/>
              <a:gd name="T10" fmla="*/ 10711386 w 10905066"/>
              <a:gd name="T11" fmla="*/ 23813 h 5571066"/>
              <a:gd name="T12" fmla="*/ 10763778 w 10905066"/>
              <a:gd name="T13" fmla="*/ 52388 h 5571066"/>
              <a:gd name="T14" fmla="*/ 10812986 w 10905066"/>
              <a:gd name="T15" fmla="*/ 93663 h 5571066"/>
              <a:gd name="T16" fmla="*/ 10849498 w 10905066"/>
              <a:gd name="T17" fmla="*/ 139700 h 5571066"/>
              <a:gd name="T18" fmla="*/ 10881250 w 10905066"/>
              <a:gd name="T19" fmla="*/ 195263 h 5571066"/>
              <a:gd name="T20" fmla="*/ 10898714 w 10905066"/>
              <a:gd name="T21" fmla="*/ 254000 h 5571066"/>
              <a:gd name="T22" fmla="*/ 10905066 w 10905066"/>
              <a:gd name="T23" fmla="*/ 319088 h 5571066"/>
              <a:gd name="T24" fmla="*/ 10905066 w 10905066"/>
              <a:gd name="T25" fmla="*/ 1556280 h 5571066"/>
              <a:gd name="T26" fmla="*/ 10905066 w 10905066"/>
              <a:gd name="T27" fmla="*/ 4014789 h 5571066"/>
              <a:gd name="T28" fmla="*/ 10905066 w 10905066"/>
              <a:gd name="T29" fmla="*/ 5251978 h 5571066"/>
              <a:gd name="T30" fmla="*/ 10898714 w 10905066"/>
              <a:gd name="T31" fmla="*/ 5317066 h 5571066"/>
              <a:gd name="T32" fmla="*/ 10881250 w 10905066"/>
              <a:gd name="T33" fmla="*/ 5375806 h 5571066"/>
              <a:gd name="T34" fmla="*/ 10849498 w 10905066"/>
              <a:gd name="T35" fmla="*/ 5431366 h 5571066"/>
              <a:gd name="T36" fmla="*/ 10812986 w 10905066"/>
              <a:gd name="T37" fmla="*/ 5478990 h 5571066"/>
              <a:gd name="T38" fmla="*/ 10763778 w 10905066"/>
              <a:gd name="T39" fmla="*/ 5518678 h 5571066"/>
              <a:gd name="T40" fmla="*/ 10711386 w 10905066"/>
              <a:gd name="T41" fmla="*/ 5547254 h 5571066"/>
              <a:gd name="T42" fmla="*/ 10651066 w 10905066"/>
              <a:gd name="T43" fmla="*/ 5564718 h 5571066"/>
              <a:gd name="T44" fmla="*/ 10587562 w 10905066"/>
              <a:gd name="T45" fmla="*/ 5571066 h 5571066"/>
              <a:gd name="T46" fmla="*/ 6969125 w 10905066"/>
              <a:gd name="T47" fmla="*/ 5571066 h 5571066"/>
              <a:gd name="T48" fmla="*/ 3935940 w 10905066"/>
              <a:gd name="T49" fmla="*/ 5571066 h 5571066"/>
              <a:gd name="T50" fmla="*/ 317500 w 10905066"/>
              <a:gd name="T51" fmla="*/ 5571066 h 5571066"/>
              <a:gd name="T52" fmla="*/ 254000 w 10905066"/>
              <a:gd name="T53" fmla="*/ 5564718 h 5571066"/>
              <a:gd name="T54" fmla="*/ 193675 w 10905066"/>
              <a:gd name="T55" fmla="*/ 5547254 h 5571066"/>
              <a:gd name="T56" fmla="*/ 141288 w 10905066"/>
              <a:gd name="T57" fmla="*/ 5518678 h 5571066"/>
              <a:gd name="T58" fmla="*/ 92075 w 10905066"/>
              <a:gd name="T59" fmla="*/ 5478990 h 5571066"/>
              <a:gd name="T60" fmla="*/ 55563 w 10905066"/>
              <a:gd name="T61" fmla="*/ 5431366 h 5571066"/>
              <a:gd name="T62" fmla="*/ 23813 w 10905066"/>
              <a:gd name="T63" fmla="*/ 5375806 h 5571066"/>
              <a:gd name="T64" fmla="*/ 6350 w 10905066"/>
              <a:gd name="T65" fmla="*/ 5317066 h 5571066"/>
              <a:gd name="T66" fmla="*/ 0 w 10905066"/>
              <a:gd name="T67" fmla="*/ 5251978 h 5571066"/>
              <a:gd name="T68" fmla="*/ 0 w 10905066"/>
              <a:gd name="T69" fmla="*/ 4014789 h 5571066"/>
              <a:gd name="T70" fmla="*/ 0 w 10905066"/>
              <a:gd name="T71" fmla="*/ 4014789 h 5571066"/>
              <a:gd name="T72" fmla="*/ 0 w 10905066"/>
              <a:gd name="T73" fmla="*/ 319088 h 5571066"/>
              <a:gd name="T74" fmla="*/ 6350 w 10905066"/>
              <a:gd name="T75" fmla="*/ 254000 h 5571066"/>
              <a:gd name="T76" fmla="*/ 23813 w 10905066"/>
              <a:gd name="T77" fmla="*/ 195263 h 5571066"/>
              <a:gd name="T78" fmla="*/ 55563 w 10905066"/>
              <a:gd name="T79" fmla="*/ 139700 h 5571066"/>
              <a:gd name="T80" fmla="*/ 92075 w 10905066"/>
              <a:gd name="T81" fmla="*/ 93663 h 5571066"/>
              <a:gd name="T82" fmla="*/ 141288 w 10905066"/>
              <a:gd name="T83" fmla="*/ 52388 h 5571066"/>
              <a:gd name="T84" fmla="*/ 193675 w 10905066"/>
              <a:gd name="T85" fmla="*/ 23813 h 5571066"/>
              <a:gd name="T86" fmla="*/ 254000 w 10905066"/>
              <a:gd name="T87" fmla="*/ 6350 h 55710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" name="Прямоугольник: скругленные углы 47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846138" y="846138"/>
            <a:ext cx="10487025" cy="5165725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sp>
        <p:nvSpPr>
          <p:cNvPr id="54278" name="Объект 2"/>
          <p:cNvSpPr>
            <a:spLocks noGrp="1"/>
          </p:cNvSpPr>
          <p:nvPr>
            <p:ph idx="1"/>
          </p:nvPr>
        </p:nvSpPr>
        <p:spPr>
          <a:xfrm>
            <a:off x="1084263" y="1006475"/>
            <a:ext cx="10006012" cy="4767263"/>
          </a:xfrm>
        </p:spPr>
        <p:txBody>
          <a:bodyPr anchor="ctr"/>
          <a:lstStyle/>
          <a:p>
            <a:pPr marL="0" indent="363538" algn="just">
              <a:buFont typeface="Corbel" pitchFamily="34" charset="0"/>
              <a:buNone/>
            </a:pPr>
            <a:r>
              <a:rPr lang="ru-RU" sz="2400" smtClean="0"/>
              <a:t>3) </a:t>
            </a:r>
            <a:r>
              <a:rPr lang="ru-RU" sz="2400" b="1" smtClean="0">
                <a:solidFill>
                  <a:schemeClr val="tx1"/>
                </a:solidFill>
              </a:rPr>
              <a:t>построение моделей деятельности организации на основании результатов обследования: </a:t>
            </a:r>
          </a:p>
          <a:p>
            <a:pPr marL="0" indent="363538" algn="just">
              <a:buFont typeface="Corbel" pitchFamily="34" charset="0"/>
              <a:buNone/>
            </a:pPr>
            <a:r>
              <a:rPr lang="ru-RU" sz="2400" smtClean="0"/>
              <a:t> модели </a:t>
            </a:r>
            <a:r>
              <a:rPr lang="ru-RU" sz="2400" b="1" smtClean="0">
                <a:solidFill>
                  <a:schemeClr val="tx1"/>
                </a:solidFill>
              </a:rPr>
              <a:t>«как есть»</a:t>
            </a:r>
            <a:r>
              <a:rPr lang="ru-RU" sz="2400" smtClean="0"/>
              <a:t> (as-is), отражающей существующее на момент обследования положение дел в организации и позволяющей выявить узкие места в функционировании и сформулировать предложения по улучшению ситуации (оптимизации бизнес-процессов); </a:t>
            </a:r>
          </a:p>
          <a:p>
            <a:pPr marL="0" indent="363538" algn="just">
              <a:buFont typeface="Corbel" pitchFamily="34" charset="0"/>
              <a:buNone/>
            </a:pPr>
            <a:r>
              <a:rPr lang="ru-RU" sz="2400" smtClean="0"/>
              <a:t> модели </a:t>
            </a:r>
            <a:r>
              <a:rPr lang="ru-RU" sz="2400" b="1" smtClean="0">
                <a:solidFill>
                  <a:schemeClr val="tx1"/>
                </a:solidFill>
              </a:rPr>
              <a:t>«как должно быть» </a:t>
            </a:r>
            <a:r>
              <a:rPr lang="ru-RU" sz="2400" smtClean="0"/>
              <a:t>(to-be), представляющей наиболее оптимальную технологию работы предприятия. 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grpSp>
        <p:nvGrpSpPr>
          <p:cNvPr id="19459" name="Группа 40"/>
          <p:cNvGrpSpPr>
            <a:grpSpLocks noGrp="1" noUngrp="1" noRot="1" noChangeAspect="1" noMove="1" noResize="1"/>
          </p:cNvGrpSpPr>
          <p:nvPr/>
        </p:nvGrpSpPr>
        <p:grpSpPr bwMode="auto"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19460" name="Полилиния: фигура 45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 bwMode="auto">
          <a:xfrm>
            <a:off x="642938" y="642938"/>
            <a:ext cx="10906125" cy="5572125"/>
          </a:xfrm>
          <a:custGeom>
            <a:avLst/>
            <a:gdLst>
              <a:gd name="T0" fmla="*/ 317500 w 10905066"/>
              <a:gd name="T1" fmla="*/ 0 h 5571066"/>
              <a:gd name="T2" fmla="*/ 6969125 w 10905066"/>
              <a:gd name="T3" fmla="*/ 0 h 5571066"/>
              <a:gd name="T4" fmla="*/ 6969125 w 10905066"/>
              <a:gd name="T5" fmla="*/ 0 h 5571066"/>
              <a:gd name="T6" fmla="*/ 10587562 w 10905066"/>
              <a:gd name="T7" fmla="*/ 0 h 5571066"/>
              <a:gd name="T8" fmla="*/ 10651066 w 10905066"/>
              <a:gd name="T9" fmla="*/ 6350 h 5571066"/>
              <a:gd name="T10" fmla="*/ 10711386 w 10905066"/>
              <a:gd name="T11" fmla="*/ 23813 h 5571066"/>
              <a:gd name="T12" fmla="*/ 10763778 w 10905066"/>
              <a:gd name="T13" fmla="*/ 52388 h 5571066"/>
              <a:gd name="T14" fmla="*/ 10812986 w 10905066"/>
              <a:gd name="T15" fmla="*/ 93663 h 5571066"/>
              <a:gd name="T16" fmla="*/ 10849498 w 10905066"/>
              <a:gd name="T17" fmla="*/ 139700 h 5571066"/>
              <a:gd name="T18" fmla="*/ 10881250 w 10905066"/>
              <a:gd name="T19" fmla="*/ 195263 h 5571066"/>
              <a:gd name="T20" fmla="*/ 10898714 w 10905066"/>
              <a:gd name="T21" fmla="*/ 254000 h 5571066"/>
              <a:gd name="T22" fmla="*/ 10905066 w 10905066"/>
              <a:gd name="T23" fmla="*/ 319088 h 5571066"/>
              <a:gd name="T24" fmla="*/ 10905066 w 10905066"/>
              <a:gd name="T25" fmla="*/ 1556280 h 5571066"/>
              <a:gd name="T26" fmla="*/ 10905066 w 10905066"/>
              <a:gd name="T27" fmla="*/ 4014789 h 5571066"/>
              <a:gd name="T28" fmla="*/ 10905066 w 10905066"/>
              <a:gd name="T29" fmla="*/ 5251978 h 5571066"/>
              <a:gd name="T30" fmla="*/ 10898714 w 10905066"/>
              <a:gd name="T31" fmla="*/ 5317066 h 5571066"/>
              <a:gd name="T32" fmla="*/ 10881250 w 10905066"/>
              <a:gd name="T33" fmla="*/ 5375806 h 5571066"/>
              <a:gd name="T34" fmla="*/ 10849498 w 10905066"/>
              <a:gd name="T35" fmla="*/ 5431366 h 5571066"/>
              <a:gd name="T36" fmla="*/ 10812986 w 10905066"/>
              <a:gd name="T37" fmla="*/ 5478990 h 5571066"/>
              <a:gd name="T38" fmla="*/ 10763778 w 10905066"/>
              <a:gd name="T39" fmla="*/ 5518678 h 5571066"/>
              <a:gd name="T40" fmla="*/ 10711386 w 10905066"/>
              <a:gd name="T41" fmla="*/ 5547254 h 5571066"/>
              <a:gd name="T42" fmla="*/ 10651066 w 10905066"/>
              <a:gd name="T43" fmla="*/ 5564718 h 5571066"/>
              <a:gd name="T44" fmla="*/ 10587562 w 10905066"/>
              <a:gd name="T45" fmla="*/ 5571066 h 5571066"/>
              <a:gd name="T46" fmla="*/ 6969125 w 10905066"/>
              <a:gd name="T47" fmla="*/ 5571066 h 5571066"/>
              <a:gd name="T48" fmla="*/ 3935940 w 10905066"/>
              <a:gd name="T49" fmla="*/ 5571066 h 5571066"/>
              <a:gd name="T50" fmla="*/ 317500 w 10905066"/>
              <a:gd name="T51" fmla="*/ 5571066 h 5571066"/>
              <a:gd name="T52" fmla="*/ 254000 w 10905066"/>
              <a:gd name="T53" fmla="*/ 5564718 h 5571066"/>
              <a:gd name="T54" fmla="*/ 193675 w 10905066"/>
              <a:gd name="T55" fmla="*/ 5547254 h 5571066"/>
              <a:gd name="T56" fmla="*/ 141288 w 10905066"/>
              <a:gd name="T57" fmla="*/ 5518678 h 5571066"/>
              <a:gd name="T58" fmla="*/ 92075 w 10905066"/>
              <a:gd name="T59" fmla="*/ 5478990 h 5571066"/>
              <a:gd name="T60" fmla="*/ 55563 w 10905066"/>
              <a:gd name="T61" fmla="*/ 5431366 h 5571066"/>
              <a:gd name="T62" fmla="*/ 23813 w 10905066"/>
              <a:gd name="T63" fmla="*/ 5375806 h 5571066"/>
              <a:gd name="T64" fmla="*/ 6350 w 10905066"/>
              <a:gd name="T65" fmla="*/ 5317066 h 5571066"/>
              <a:gd name="T66" fmla="*/ 0 w 10905066"/>
              <a:gd name="T67" fmla="*/ 5251978 h 5571066"/>
              <a:gd name="T68" fmla="*/ 0 w 10905066"/>
              <a:gd name="T69" fmla="*/ 4014789 h 5571066"/>
              <a:gd name="T70" fmla="*/ 0 w 10905066"/>
              <a:gd name="T71" fmla="*/ 4014789 h 5571066"/>
              <a:gd name="T72" fmla="*/ 0 w 10905066"/>
              <a:gd name="T73" fmla="*/ 319088 h 5571066"/>
              <a:gd name="T74" fmla="*/ 6350 w 10905066"/>
              <a:gd name="T75" fmla="*/ 254000 h 5571066"/>
              <a:gd name="T76" fmla="*/ 23813 w 10905066"/>
              <a:gd name="T77" fmla="*/ 195263 h 5571066"/>
              <a:gd name="T78" fmla="*/ 55563 w 10905066"/>
              <a:gd name="T79" fmla="*/ 139700 h 5571066"/>
              <a:gd name="T80" fmla="*/ 92075 w 10905066"/>
              <a:gd name="T81" fmla="*/ 93663 h 5571066"/>
              <a:gd name="T82" fmla="*/ 141288 w 10905066"/>
              <a:gd name="T83" fmla="*/ 52388 h 5571066"/>
              <a:gd name="T84" fmla="*/ 193675 w 10905066"/>
              <a:gd name="T85" fmla="*/ 23813 h 5571066"/>
              <a:gd name="T86" fmla="*/ 254000 w 10905066"/>
              <a:gd name="T87" fmla="*/ 6350 h 55710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" name="Прямоугольник: скругленные углы 47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846138" y="846138"/>
            <a:ext cx="10487025" cy="5165725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sp>
        <p:nvSpPr>
          <p:cNvPr id="34" name="Объект 2">
            <a:extLst>
              <a:ext uri="{FF2B5EF4-FFF2-40B4-BE49-F238E27FC236}"/>
            </a:extLst>
          </p:cNvPr>
          <p:cNvSpPr>
            <a:spLocks noGrp="1"/>
          </p:cNvSpPr>
          <p:nvPr>
            <p:ph idx="1"/>
          </p:nvPr>
        </p:nvSpPr>
        <p:spPr>
          <a:xfrm>
            <a:off x="1397000" y="1541463"/>
            <a:ext cx="9547225" cy="4362450"/>
          </a:xfrm>
        </p:spPr>
        <p:txBody>
          <a:bodyPr anchor="ctr">
            <a:normAutofit lnSpcReduction="10000"/>
          </a:bodyPr>
          <a:lstStyle/>
          <a:p>
            <a:pPr marL="320040" indent="-320040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800" b="1" i="1" dirty="0" smtClean="0">
                <a:solidFill>
                  <a:schemeClr val="tx1"/>
                </a:solidFill>
              </a:rPr>
              <a:t>Информация</a:t>
            </a:r>
            <a:r>
              <a:rPr lang="ru-RU" sz="2800" i="1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 </a:t>
            </a: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— это сведения о фактах, концепциях, объектах, событиях и идеях, которые в данном контексте имеют вполне определенное значение.</a:t>
            </a:r>
          </a:p>
          <a:p>
            <a:pPr marL="320040" indent="-320040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800" b="1" i="1" dirty="0" smtClean="0">
                <a:solidFill>
                  <a:schemeClr val="tx1"/>
                </a:solidFill>
              </a:rPr>
              <a:t>Данные</a:t>
            </a:r>
            <a:r>
              <a:rPr lang="ru-RU" sz="2800" dirty="0" smtClean="0">
                <a:solidFill>
                  <a:schemeClr val="tx1"/>
                </a:solidFill>
              </a:rPr>
              <a:t> </a:t>
            </a: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— это информация, представленная в виде, пригодном для обработки автоматическими средствами при возможном участии человека.</a:t>
            </a:r>
          </a:p>
          <a:p>
            <a:pPr marL="320040" indent="-320040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800" b="1" i="1" dirty="0" smtClean="0">
                <a:solidFill>
                  <a:schemeClr val="tx1"/>
                </a:solidFill>
              </a:rPr>
              <a:t>Знания</a:t>
            </a:r>
            <a:r>
              <a:rPr lang="ru-RU" sz="2800" i="1" dirty="0" smtClean="0">
                <a:solidFill>
                  <a:schemeClr val="tx1"/>
                </a:solidFill>
              </a:rPr>
              <a:t> </a:t>
            </a:r>
            <a:r>
              <a:rPr lang="ru-RU" sz="28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— это информация, на основании которой путем логических рассуждений могут быть получены определенные выводы. </a:t>
            </a:r>
          </a:p>
          <a:p>
            <a:pPr marL="320040" indent="-320040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endParaRPr lang="ru-RU" sz="1800" dirty="0" smtClean="0">
              <a:solidFill>
                <a:schemeClr val="tx2">
                  <a:lumMod val="75000"/>
                  <a:lumOff val="25000"/>
                </a:schemeClr>
              </a:solidFill>
            </a:endParaRPr>
          </a:p>
          <a:p>
            <a:pPr marL="320040" indent="-320040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endParaRPr lang="ru-RU" sz="1800" noProof="1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grpSp>
        <p:nvGrpSpPr>
          <p:cNvPr id="56323" name="Группа 40"/>
          <p:cNvGrpSpPr>
            <a:grpSpLocks noGrp="1" noUngrp="1" noRot="1" noChangeAspect="1" noMove="1" noResize="1"/>
          </p:cNvGrpSpPr>
          <p:nvPr/>
        </p:nvGrpSpPr>
        <p:grpSpPr bwMode="auto"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56324" name="Полилиния: фигура 45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 bwMode="auto">
          <a:xfrm>
            <a:off x="642938" y="642938"/>
            <a:ext cx="10906125" cy="5572125"/>
          </a:xfrm>
          <a:custGeom>
            <a:avLst/>
            <a:gdLst>
              <a:gd name="T0" fmla="*/ 317500 w 10905066"/>
              <a:gd name="T1" fmla="*/ 0 h 5571066"/>
              <a:gd name="T2" fmla="*/ 6969125 w 10905066"/>
              <a:gd name="T3" fmla="*/ 0 h 5571066"/>
              <a:gd name="T4" fmla="*/ 6969125 w 10905066"/>
              <a:gd name="T5" fmla="*/ 0 h 5571066"/>
              <a:gd name="T6" fmla="*/ 10587562 w 10905066"/>
              <a:gd name="T7" fmla="*/ 0 h 5571066"/>
              <a:gd name="T8" fmla="*/ 10651066 w 10905066"/>
              <a:gd name="T9" fmla="*/ 6350 h 5571066"/>
              <a:gd name="T10" fmla="*/ 10711386 w 10905066"/>
              <a:gd name="T11" fmla="*/ 23813 h 5571066"/>
              <a:gd name="T12" fmla="*/ 10763778 w 10905066"/>
              <a:gd name="T13" fmla="*/ 52388 h 5571066"/>
              <a:gd name="T14" fmla="*/ 10812986 w 10905066"/>
              <a:gd name="T15" fmla="*/ 93663 h 5571066"/>
              <a:gd name="T16" fmla="*/ 10849498 w 10905066"/>
              <a:gd name="T17" fmla="*/ 139700 h 5571066"/>
              <a:gd name="T18" fmla="*/ 10881250 w 10905066"/>
              <a:gd name="T19" fmla="*/ 195263 h 5571066"/>
              <a:gd name="T20" fmla="*/ 10898714 w 10905066"/>
              <a:gd name="T21" fmla="*/ 254000 h 5571066"/>
              <a:gd name="T22" fmla="*/ 10905066 w 10905066"/>
              <a:gd name="T23" fmla="*/ 319088 h 5571066"/>
              <a:gd name="T24" fmla="*/ 10905066 w 10905066"/>
              <a:gd name="T25" fmla="*/ 1556280 h 5571066"/>
              <a:gd name="T26" fmla="*/ 10905066 w 10905066"/>
              <a:gd name="T27" fmla="*/ 4014789 h 5571066"/>
              <a:gd name="T28" fmla="*/ 10905066 w 10905066"/>
              <a:gd name="T29" fmla="*/ 5251978 h 5571066"/>
              <a:gd name="T30" fmla="*/ 10898714 w 10905066"/>
              <a:gd name="T31" fmla="*/ 5317066 h 5571066"/>
              <a:gd name="T32" fmla="*/ 10881250 w 10905066"/>
              <a:gd name="T33" fmla="*/ 5375806 h 5571066"/>
              <a:gd name="T34" fmla="*/ 10849498 w 10905066"/>
              <a:gd name="T35" fmla="*/ 5431366 h 5571066"/>
              <a:gd name="T36" fmla="*/ 10812986 w 10905066"/>
              <a:gd name="T37" fmla="*/ 5478990 h 5571066"/>
              <a:gd name="T38" fmla="*/ 10763778 w 10905066"/>
              <a:gd name="T39" fmla="*/ 5518678 h 5571066"/>
              <a:gd name="T40" fmla="*/ 10711386 w 10905066"/>
              <a:gd name="T41" fmla="*/ 5547254 h 5571066"/>
              <a:gd name="T42" fmla="*/ 10651066 w 10905066"/>
              <a:gd name="T43" fmla="*/ 5564718 h 5571066"/>
              <a:gd name="T44" fmla="*/ 10587562 w 10905066"/>
              <a:gd name="T45" fmla="*/ 5571066 h 5571066"/>
              <a:gd name="T46" fmla="*/ 6969125 w 10905066"/>
              <a:gd name="T47" fmla="*/ 5571066 h 5571066"/>
              <a:gd name="T48" fmla="*/ 3935940 w 10905066"/>
              <a:gd name="T49" fmla="*/ 5571066 h 5571066"/>
              <a:gd name="T50" fmla="*/ 317500 w 10905066"/>
              <a:gd name="T51" fmla="*/ 5571066 h 5571066"/>
              <a:gd name="T52" fmla="*/ 254000 w 10905066"/>
              <a:gd name="T53" fmla="*/ 5564718 h 5571066"/>
              <a:gd name="T54" fmla="*/ 193675 w 10905066"/>
              <a:gd name="T55" fmla="*/ 5547254 h 5571066"/>
              <a:gd name="T56" fmla="*/ 141288 w 10905066"/>
              <a:gd name="T57" fmla="*/ 5518678 h 5571066"/>
              <a:gd name="T58" fmla="*/ 92075 w 10905066"/>
              <a:gd name="T59" fmla="*/ 5478990 h 5571066"/>
              <a:gd name="T60" fmla="*/ 55563 w 10905066"/>
              <a:gd name="T61" fmla="*/ 5431366 h 5571066"/>
              <a:gd name="T62" fmla="*/ 23813 w 10905066"/>
              <a:gd name="T63" fmla="*/ 5375806 h 5571066"/>
              <a:gd name="T64" fmla="*/ 6350 w 10905066"/>
              <a:gd name="T65" fmla="*/ 5317066 h 5571066"/>
              <a:gd name="T66" fmla="*/ 0 w 10905066"/>
              <a:gd name="T67" fmla="*/ 5251978 h 5571066"/>
              <a:gd name="T68" fmla="*/ 0 w 10905066"/>
              <a:gd name="T69" fmla="*/ 4014789 h 5571066"/>
              <a:gd name="T70" fmla="*/ 0 w 10905066"/>
              <a:gd name="T71" fmla="*/ 4014789 h 5571066"/>
              <a:gd name="T72" fmla="*/ 0 w 10905066"/>
              <a:gd name="T73" fmla="*/ 319088 h 5571066"/>
              <a:gd name="T74" fmla="*/ 6350 w 10905066"/>
              <a:gd name="T75" fmla="*/ 254000 h 5571066"/>
              <a:gd name="T76" fmla="*/ 23813 w 10905066"/>
              <a:gd name="T77" fmla="*/ 195263 h 5571066"/>
              <a:gd name="T78" fmla="*/ 55563 w 10905066"/>
              <a:gd name="T79" fmla="*/ 139700 h 5571066"/>
              <a:gd name="T80" fmla="*/ 92075 w 10905066"/>
              <a:gd name="T81" fmla="*/ 93663 h 5571066"/>
              <a:gd name="T82" fmla="*/ 141288 w 10905066"/>
              <a:gd name="T83" fmla="*/ 52388 h 5571066"/>
              <a:gd name="T84" fmla="*/ 193675 w 10905066"/>
              <a:gd name="T85" fmla="*/ 23813 h 5571066"/>
              <a:gd name="T86" fmla="*/ 254000 w 10905066"/>
              <a:gd name="T87" fmla="*/ 6350 h 55710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" name="Прямоугольник: скругленные углы 47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846138" y="846138"/>
            <a:ext cx="10487025" cy="5165725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sp>
        <p:nvSpPr>
          <p:cNvPr id="56326" name="Объект 2"/>
          <p:cNvSpPr>
            <a:spLocks noGrp="1"/>
          </p:cNvSpPr>
          <p:nvPr>
            <p:ph idx="1"/>
          </p:nvPr>
        </p:nvSpPr>
        <p:spPr>
          <a:xfrm>
            <a:off x="1084263" y="1006475"/>
            <a:ext cx="10006012" cy="4767263"/>
          </a:xfrm>
        </p:spPr>
        <p:txBody>
          <a:bodyPr anchor="ctr"/>
          <a:lstStyle/>
          <a:p>
            <a:pPr marL="0" indent="363538" algn="just">
              <a:buFont typeface="Corbel" pitchFamily="34" charset="0"/>
              <a:buNone/>
            </a:pPr>
            <a:r>
              <a:rPr lang="ru-RU" sz="2400" smtClean="0"/>
              <a:t>Каждая из моделей представляет собой совокупность </a:t>
            </a:r>
            <a:r>
              <a:rPr lang="ru-RU" sz="2400" b="1" smtClean="0">
                <a:solidFill>
                  <a:schemeClr val="tx1"/>
                </a:solidFill>
              </a:rPr>
              <a:t>функциональной</a:t>
            </a:r>
            <a:r>
              <a:rPr lang="ru-RU" sz="2400" smtClean="0"/>
              <a:t> и </a:t>
            </a:r>
            <a:r>
              <a:rPr lang="ru-RU" sz="2400" b="1" smtClean="0">
                <a:solidFill>
                  <a:schemeClr val="tx1"/>
                </a:solidFill>
              </a:rPr>
              <a:t>информационной</a:t>
            </a:r>
            <a:r>
              <a:rPr lang="ru-RU" sz="2400" smtClean="0"/>
              <a:t> моделей деятельности организации. Необходимо определить способы перехода от модели «как есть» к модели «как должно быть». Переход может быть осуществлен либо путем совершенствования существующих бизнеспроцессов, либо радикальным перепроектированием бизнес-процессов (реинжиниринг бизнес- процессов). 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grpSp>
        <p:nvGrpSpPr>
          <p:cNvPr id="58371" name="Группа 40"/>
          <p:cNvGrpSpPr>
            <a:grpSpLocks noGrp="1" noUngrp="1" noRot="1" noChangeAspect="1" noMove="1" noResize="1"/>
          </p:cNvGrpSpPr>
          <p:nvPr/>
        </p:nvGrpSpPr>
        <p:grpSpPr bwMode="auto"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58372" name="Полилиния: фигура 45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 bwMode="auto">
          <a:xfrm>
            <a:off x="642938" y="642938"/>
            <a:ext cx="10906125" cy="5572125"/>
          </a:xfrm>
          <a:custGeom>
            <a:avLst/>
            <a:gdLst>
              <a:gd name="T0" fmla="*/ 317500 w 10905066"/>
              <a:gd name="T1" fmla="*/ 0 h 5571066"/>
              <a:gd name="T2" fmla="*/ 6969125 w 10905066"/>
              <a:gd name="T3" fmla="*/ 0 h 5571066"/>
              <a:gd name="T4" fmla="*/ 6969125 w 10905066"/>
              <a:gd name="T5" fmla="*/ 0 h 5571066"/>
              <a:gd name="T6" fmla="*/ 10587562 w 10905066"/>
              <a:gd name="T7" fmla="*/ 0 h 5571066"/>
              <a:gd name="T8" fmla="*/ 10651066 w 10905066"/>
              <a:gd name="T9" fmla="*/ 6350 h 5571066"/>
              <a:gd name="T10" fmla="*/ 10711386 w 10905066"/>
              <a:gd name="T11" fmla="*/ 23813 h 5571066"/>
              <a:gd name="T12" fmla="*/ 10763778 w 10905066"/>
              <a:gd name="T13" fmla="*/ 52388 h 5571066"/>
              <a:gd name="T14" fmla="*/ 10812986 w 10905066"/>
              <a:gd name="T15" fmla="*/ 93663 h 5571066"/>
              <a:gd name="T16" fmla="*/ 10849498 w 10905066"/>
              <a:gd name="T17" fmla="*/ 139700 h 5571066"/>
              <a:gd name="T18" fmla="*/ 10881250 w 10905066"/>
              <a:gd name="T19" fmla="*/ 195263 h 5571066"/>
              <a:gd name="T20" fmla="*/ 10898714 w 10905066"/>
              <a:gd name="T21" fmla="*/ 254000 h 5571066"/>
              <a:gd name="T22" fmla="*/ 10905066 w 10905066"/>
              <a:gd name="T23" fmla="*/ 319088 h 5571066"/>
              <a:gd name="T24" fmla="*/ 10905066 w 10905066"/>
              <a:gd name="T25" fmla="*/ 1556280 h 5571066"/>
              <a:gd name="T26" fmla="*/ 10905066 w 10905066"/>
              <a:gd name="T27" fmla="*/ 4014789 h 5571066"/>
              <a:gd name="T28" fmla="*/ 10905066 w 10905066"/>
              <a:gd name="T29" fmla="*/ 5251978 h 5571066"/>
              <a:gd name="T30" fmla="*/ 10898714 w 10905066"/>
              <a:gd name="T31" fmla="*/ 5317066 h 5571066"/>
              <a:gd name="T32" fmla="*/ 10881250 w 10905066"/>
              <a:gd name="T33" fmla="*/ 5375806 h 5571066"/>
              <a:gd name="T34" fmla="*/ 10849498 w 10905066"/>
              <a:gd name="T35" fmla="*/ 5431366 h 5571066"/>
              <a:gd name="T36" fmla="*/ 10812986 w 10905066"/>
              <a:gd name="T37" fmla="*/ 5478990 h 5571066"/>
              <a:gd name="T38" fmla="*/ 10763778 w 10905066"/>
              <a:gd name="T39" fmla="*/ 5518678 h 5571066"/>
              <a:gd name="T40" fmla="*/ 10711386 w 10905066"/>
              <a:gd name="T41" fmla="*/ 5547254 h 5571066"/>
              <a:gd name="T42" fmla="*/ 10651066 w 10905066"/>
              <a:gd name="T43" fmla="*/ 5564718 h 5571066"/>
              <a:gd name="T44" fmla="*/ 10587562 w 10905066"/>
              <a:gd name="T45" fmla="*/ 5571066 h 5571066"/>
              <a:gd name="T46" fmla="*/ 6969125 w 10905066"/>
              <a:gd name="T47" fmla="*/ 5571066 h 5571066"/>
              <a:gd name="T48" fmla="*/ 3935940 w 10905066"/>
              <a:gd name="T49" fmla="*/ 5571066 h 5571066"/>
              <a:gd name="T50" fmla="*/ 317500 w 10905066"/>
              <a:gd name="T51" fmla="*/ 5571066 h 5571066"/>
              <a:gd name="T52" fmla="*/ 254000 w 10905066"/>
              <a:gd name="T53" fmla="*/ 5564718 h 5571066"/>
              <a:gd name="T54" fmla="*/ 193675 w 10905066"/>
              <a:gd name="T55" fmla="*/ 5547254 h 5571066"/>
              <a:gd name="T56" fmla="*/ 141288 w 10905066"/>
              <a:gd name="T57" fmla="*/ 5518678 h 5571066"/>
              <a:gd name="T58" fmla="*/ 92075 w 10905066"/>
              <a:gd name="T59" fmla="*/ 5478990 h 5571066"/>
              <a:gd name="T60" fmla="*/ 55563 w 10905066"/>
              <a:gd name="T61" fmla="*/ 5431366 h 5571066"/>
              <a:gd name="T62" fmla="*/ 23813 w 10905066"/>
              <a:gd name="T63" fmla="*/ 5375806 h 5571066"/>
              <a:gd name="T64" fmla="*/ 6350 w 10905066"/>
              <a:gd name="T65" fmla="*/ 5317066 h 5571066"/>
              <a:gd name="T66" fmla="*/ 0 w 10905066"/>
              <a:gd name="T67" fmla="*/ 5251978 h 5571066"/>
              <a:gd name="T68" fmla="*/ 0 w 10905066"/>
              <a:gd name="T69" fmla="*/ 4014789 h 5571066"/>
              <a:gd name="T70" fmla="*/ 0 w 10905066"/>
              <a:gd name="T71" fmla="*/ 4014789 h 5571066"/>
              <a:gd name="T72" fmla="*/ 0 w 10905066"/>
              <a:gd name="T73" fmla="*/ 319088 h 5571066"/>
              <a:gd name="T74" fmla="*/ 6350 w 10905066"/>
              <a:gd name="T75" fmla="*/ 254000 h 5571066"/>
              <a:gd name="T76" fmla="*/ 23813 w 10905066"/>
              <a:gd name="T77" fmla="*/ 195263 h 5571066"/>
              <a:gd name="T78" fmla="*/ 55563 w 10905066"/>
              <a:gd name="T79" fmla="*/ 139700 h 5571066"/>
              <a:gd name="T80" fmla="*/ 92075 w 10905066"/>
              <a:gd name="T81" fmla="*/ 93663 h 5571066"/>
              <a:gd name="T82" fmla="*/ 141288 w 10905066"/>
              <a:gd name="T83" fmla="*/ 52388 h 5571066"/>
              <a:gd name="T84" fmla="*/ 193675 w 10905066"/>
              <a:gd name="T85" fmla="*/ 23813 h 5571066"/>
              <a:gd name="T86" fmla="*/ 254000 w 10905066"/>
              <a:gd name="T87" fmla="*/ 6350 h 55710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" name="Прямоугольник: скругленные углы 47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846138" y="846138"/>
            <a:ext cx="10487025" cy="5165725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sp>
        <p:nvSpPr>
          <p:cNvPr id="34" name="Объект 2">
            <a:extLst>
              <a:ext uri="{FF2B5EF4-FFF2-40B4-BE49-F238E27FC236}"/>
            </a:extLst>
          </p:cNvPr>
          <p:cNvSpPr>
            <a:spLocks noGrp="1"/>
          </p:cNvSpPr>
          <p:nvPr>
            <p:ph idx="1"/>
          </p:nvPr>
        </p:nvSpPr>
        <p:spPr>
          <a:xfrm>
            <a:off x="1084263" y="1006475"/>
            <a:ext cx="10006012" cy="4767263"/>
          </a:xfrm>
        </p:spPr>
        <p:txBody>
          <a:bodyPr anchor="ctr">
            <a:normAutofit lnSpcReduction="10000"/>
          </a:bodyPr>
          <a:lstStyle/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400" b="1" dirty="0" smtClean="0">
                <a:solidFill>
                  <a:schemeClr val="tx1"/>
                </a:solidFill>
              </a:rPr>
              <a:t>Стадия проектирования</a:t>
            </a:r>
            <a:r>
              <a:rPr lang="ru-RU" sz="24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, как правило, включает: </a:t>
            </a:r>
          </a:p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4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 определение архитектуры системы, </a:t>
            </a:r>
          </a:p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4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 определение функций системы, </a:t>
            </a:r>
          </a:p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4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 определение внешних условий функционирования, </a:t>
            </a:r>
          </a:p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4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 интерфейсы и распределение функций между пользователями и системой, </a:t>
            </a:r>
          </a:p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4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 требования к программным и информационным компонентам, </a:t>
            </a:r>
          </a:p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4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 состав исполнителей и сроки разработки. </a:t>
            </a:r>
          </a:p>
          <a:p>
            <a:pPr marL="0" indent="363538" algn="just" fontAlgn="auto">
              <a:spcBef>
                <a:spcPts val="930"/>
              </a:spcBef>
              <a:spcAft>
                <a:spcPts val="0"/>
              </a:spcAft>
              <a:buFont typeface="Corbel" pitchFamily="34" charset="0"/>
              <a:buNone/>
              <a:defRPr/>
            </a:pPr>
            <a:r>
              <a:rPr lang="ru-RU" sz="24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Проектирование осуществляется на основе моделей </a:t>
            </a:r>
            <a:r>
              <a:rPr lang="ru-RU" sz="2400" b="1" dirty="0" smtClean="0">
                <a:solidFill>
                  <a:schemeClr val="tx1"/>
                </a:solidFill>
              </a:rPr>
              <a:t>«как должно быть»</a:t>
            </a:r>
            <a:r>
              <a:rPr lang="ru-RU" sz="2400" dirty="0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.</a:t>
            </a:r>
            <a:endParaRPr lang="ru-RU" sz="2400" dirty="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Заголовок 1"/>
          <p:cNvSpPr>
            <a:spLocks noGrp="1"/>
          </p:cNvSpPr>
          <p:nvPr>
            <p:ph type="title"/>
          </p:nvPr>
        </p:nvSpPr>
        <p:spPr>
          <a:xfrm>
            <a:off x="2933700" y="568325"/>
            <a:ext cx="5583238" cy="960438"/>
          </a:xfrm>
        </p:spPr>
        <p:txBody>
          <a:bodyPr/>
          <a:lstStyle/>
          <a:p>
            <a:r>
              <a:rPr lang="ru-RU" smtClean="0"/>
              <a:t>Домашнее задание</a:t>
            </a:r>
          </a:p>
        </p:txBody>
      </p:sp>
      <p:sp>
        <p:nvSpPr>
          <p:cNvPr id="60418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Font typeface="Corbel" pitchFamily="34" charset="0"/>
              <a:buNone/>
            </a:pPr>
            <a:r>
              <a:rPr lang="ru-RU" sz="2800" smtClean="0"/>
              <a:t>Изучить и законспектировать (Лекция № 2. Жизненный цикл информационных систем):</a:t>
            </a:r>
          </a:p>
          <a:p>
            <a:pPr>
              <a:buFont typeface="Corbel" pitchFamily="34" charset="0"/>
              <a:buNone/>
            </a:pPr>
            <a:r>
              <a:rPr lang="ru-RU" sz="2800" smtClean="0"/>
              <a:t>1.2 Стандарты жизненного цикла ИС</a:t>
            </a:r>
          </a:p>
          <a:p>
            <a:pPr>
              <a:buFont typeface="Corbel" pitchFamily="34" charset="0"/>
              <a:buNone/>
            </a:pPr>
            <a:r>
              <a:rPr lang="ru-RU" sz="2800" smtClean="0"/>
              <a:t>1.3. Процессы жизненного цикла ИС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grpSp>
        <p:nvGrpSpPr>
          <p:cNvPr id="21507" name="Группа 40"/>
          <p:cNvGrpSpPr>
            <a:grpSpLocks noGrp="1" noUngrp="1" noRot="1" noChangeAspect="1" noMove="1" noResize="1"/>
          </p:cNvGrpSpPr>
          <p:nvPr/>
        </p:nvGrpSpPr>
        <p:grpSpPr bwMode="auto"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21508" name="Полилиния: фигура 45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 bwMode="auto">
          <a:xfrm>
            <a:off x="642938" y="642938"/>
            <a:ext cx="10906125" cy="5572125"/>
          </a:xfrm>
          <a:custGeom>
            <a:avLst/>
            <a:gdLst>
              <a:gd name="T0" fmla="*/ 317500 w 10905066"/>
              <a:gd name="T1" fmla="*/ 0 h 5571066"/>
              <a:gd name="T2" fmla="*/ 6969125 w 10905066"/>
              <a:gd name="T3" fmla="*/ 0 h 5571066"/>
              <a:gd name="T4" fmla="*/ 6969125 w 10905066"/>
              <a:gd name="T5" fmla="*/ 0 h 5571066"/>
              <a:gd name="T6" fmla="*/ 10587562 w 10905066"/>
              <a:gd name="T7" fmla="*/ 0 h 5571066"/>
              <a:gd name="T8" fmla="*/ 10651066 w 10905066"/>
              <a:gd name="T9" fmla="*/ 6350 h 5571066"/>
              <a:gd name="T10" fmla="*/ 10711386 w 10905066"/>
              <a:gd name="T11" fmla="*/ 23813 h 5571066"/>
              <a:gd name="T12" fmla="*/ 10763778 w 10905066"/>
              <a:gd name="T13" fmla="*/ 52388 h 5571066"/>
              <a:gd name="T14" fmla="*/ 10812986 w 10905066"/>
              <a:gd name="T15" fmla="*/ 93663 h 5571066"/>
              <a:gd name="T16" fmla="*/ 10849498 w 10905066"/>
              <a:gd name="T17" fmla="*/ 139700 h 5571066"/>
              <a:gd name="T18" fmla="*/ 10881250 w 10905066"/>
              <a:gd name="T19" fmla="*/ 195263 h 5571066"/>
              <a:gd name="T20" fmla="*/ 10898714 w 10905066"/>
              <a:gd name="T21" fmla="*/ 254000 h 5571066"/>
              <a:gd name="T22" fmla="*/ 10905066 w 10905066"/>
              <a:gd name="T23" fmla="*/ 319088 h 5571066"/>
              <a:gd name="T24" fmla="*/ 10905066 w 10905066"/>
              <a:gd name="T25" fmla="*/ 1556280 h 5571066"/>
              <a:gd name="T26" fmla="*/ 10905066 w 10905066"/>
              <a:gd name="T27" fmla="*/ 4014789 h 5571066"/>
              <a:gd name="T28" fmla="*/ 10905066 w 10905066"/>
              <a:gd name="T29" fmla="*/ 5251978 h 5571066"/>
              <a:gd name="T30" fmla="*/ 10898714 w 10905066"/>
              <a:gd name="T31" fmla="*/ 5317066 h 5571066"/>
              <a:gd name="T32" fmla="*/ 10881250 w 10905066"/>
              <a:gd name="T33" fmla="*/ 5375806 h 5571066"/>
              <a:gd name="T34" fmla="*/ 10849498 w 10905066"/>
              <a:gd name="T35" fmla="*/ 5431366 h 5571066"/>
              <a:gd name="T36" fmla="*/ 10812986 w 10905066"/>
              <a:gd name="T37" fmla="*/ 5478990 h 5571066"/>
              <a:gd name="T38" fmla="*/ 10763778 w 10905066"/>
              <a:gd name="T39" fmla="*/ 5518678 h 5571066"/>
              <a:gd name="T40" fmla="*/ 10711386 w 10905066"/>
              <a:gd name="T41" fmla="*/ 5547254 h 5571066"/>
              <a:gd name="T42" fmla="*/ 10651066 w 10905066"/>
              <a:gd name="T43" fmla="*/ 5564718 h 5571066"/>
              <a:gd name="T44" fmla="*/ 10587562 w 10905066"/>
              <a:gd name="T45" fmla="*/ 5571066 h 5571066"/>
              <a:gd name="T46" fmla="*/ 6969125 w 10905066"/>
              <a:gd name="T47" fmla="*/ 5571066 h 5571066"/>
              <a:gd name="T48" fmla="*/ 3935940 w 10905066"/>
              <a:gd name="T49" fmla="*/ 5571066 h 5571066"/>
              <a:gd name="T50" fmla="*/ 317500 w 10905066"/>
              <a:gd name="T51" fmla="*/ 5571066 h 5571066"/>
              <a:gd name="T52" fmla="*/ 254000 w 10905066"/>
              <a:gd name="T53" fmla="*/ 5564718 h 5571066"/>
              <a:gd name="T54" fmla="*/ 193675 w 10905066"/>
              <a:gd name="T55" fmla="*/ 5547254 h 5571066"/>
              <a:gd name="T56" fmla="*/ 141288 w 10905066"/>
              <a:gd name="T57" fmla="*/ 5518678 h 5571066"/>
              <a:gd name="T58" fmla="*/ 92075 w 10905066"/>
              <a:gd name="T59" fmla="*/ 5478990 h 5571066"/>
              <a:gd name="T60" fmla="*/ 55563 w 10905066"/>
              <a:gd name="T61" fmla="*/ 5431366 h 5571066"/>
              <a:gd name="T62" fmla="*/ 23813 w 10905066"/>
              <a:gd name="T63" fmla="*/ 5375806 h 5571066"/>
              <a:gd name="T64" fmla="*/ 6350 w 10905066"/>
              <a:gd name="T65" fmla="*/ 5317066 h 5571066"/>
              <a:gd name="T66" fmla="*/ 0 w 10905066"/>
              <a:gd name="T67" fmla="*/ 5251978 h 5571066"/>
              <a:gd name="T68" fmla="*/ 0 w 10905066"/>
              <a:gd name="T69" fmla="*/ 4014789 h 5571066"/>
              <a:gd name="T70" fmla="*/ 0 w 10905066"/>
              <a:gd name="T71" fmla="*/ 4014789 h 5571066"/>
              <a:gd name="T72" fmla="*/ 0 w 10905066"/>
              <a:gd name="T73" fmla="*/ 319088 h 5571066"/>
              <a:gd name="T74" fmla="*/ 6350 w 10905066"/>
              <a:gd name="T75" fmla="*/ 254000 h 5571066"/>
              <a:gd name="T76" fmla="*/ 23813 w 10905066"/>
              <a:gd name="T77" fmla="*/ 195263 h 5571066"/>
              <a:gd name="T78" fmla="*/ 55563 w 10905066"/>
              <a:gd name="T79" fmla="*/ 139700 h 5571066"/>
              <a:gd name="T80" fmla="*/ 92075 w 10905066"/>
              <a:gd name="T81" fmla="*/ 93663 h 5571066"/>
              <a:gd name="T82" fmla="*/ 141288 w 10905066"/>
              <a:gd name="T83" fmla="*/ 52388 h 5571066"/>
              <a:gd name="T84" fmla="*/ 193675 w 10905066"/>
              <a:gd name="T85" fmla="*/ 23813 h 5571066"/>
              <a:gd name="T86" fmla="*/ 254000 w 10905066"/>
              <a:gd name="T87" fmla="*/ 6350 h 55710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" name="Прямоугольник: скругленные углы 47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846138" y="846138"/>
            <a:ext cx="10487025" cy="5165725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sp>
        <p:nvSpPr>
          <p:cNvPr id="21510" name="Объект 2"/>
          <p:cNvSpPr>
            <a:spLocks noGrp="1"/>
          </p:cNvSpPr>
          <p:nvPr>
            <p:ph idx="1"/>
          </p:nvPr>
        </p:nvSpPr>
        <p:spPr>
          <a:xfrm>
            <a:off x="1306513" y="2063750"/>
            <a:ext cx="9545637" cy="3579813"/>
          </a:xfrm>
        </p:spPr>
        <p:txBody>
          <a:bodyPr anchor="ctr"/>
          <a:lstStyle/>
          <a:p>
            <a:pPr>
              <a:buFont typeface="Corbel" pitchFamily="34" charset="0"/>
              <a:buNone/>
            </a:pPr>
            <a:r>
              <a:rPr lang="ru-RU" sz="2800" b="1" smtClean="0">
                <a:solidFill>
                  <a:schemeClr val="tx1"/>
                </a:solidFill>
              </a:rPr>
              <a:t>Структура информации </a:t>
            </a:r>
            <a:r>
              <a:rPr lang="ru-RU" sz="2800" smtClean="0"/>
              <a:t>определяет взаимосвязи между составляющими ее элементами. </a:t>
            </a:r>
          </a:p>
          <a:p>
            <a:pPr>
              <a:buFont typeface="Corbel" pitchFamily="34" charset="0"/>
              <a:buNone/>
            </a:pPr>
            <a:r>
              <a:rPr lang="ru-RU" sz="2800" b="1" smtClean="0">
                <a:solidFill>
                  <a:schemeClr val="tx1"/>
                </a:solidFill>
              </a:rPr>
              <a:t>Формы информации</a:t>
            </a:r>
            <a:r>
              <a:rPr lang="ru-RU" sz="2800" smtClean="0"/>
              <a:t>:</a:t>
            </a:r>
          </a:p>
          <a:p>
            <a:pPr lvl="1"/>
            <a:r>
              <a:rPr lang="ru-RU" sz="2800" smtClean="0"/>
              <a:t>символьно-текстовая;</a:t>
            </a:r>
          </a:p>
          <a:p>
            <a:pPr lvl="1"/>
            <a:r>
              <a:rPr lang="ru-RU" sz="2800" smtClean="0"/>
              <a:t>графическая;</a:t>
            </a:r>
          </a:p>
          <a:p>
            <a:pPr lvl="1"/>
            <a:r>
              <a:rPr lang="ru-RU" sz="2800" smtClean="0"/>
              <a:t>звуковая.</a:t>
            </a:r>
          </a:p>
        </p:txBody>
      </p:sp>
      <p:sp>
        <p:nvSpPr>
          <p:cNvPr id="21511" name="TextBox 9"/>
          <p:cNvSpPr txBox="1">
            <a:spLocks noChangeArrowheads="1"/>
          </p:cNvSpPr>
          <p:nvPr/>
        </p:nvSpPr>
        <p:spPr bwMode="auto">
          <a:xfrm>
            <a:off x="2390775" y="1058863"/>
            <a:ext cx="7392988" cy="768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4400">
                <a:latin typeface="Calibri" pitchFamily="34" charset="0"/>
              </a:rPr>
              <a:t>Характеристики информации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grpSp>
        <p:nvGrpSpPr>
          <p:cNvPr id="23555" name="Группа 40"/>
          <p:cNvGrpSpPr>
            <a:grpSpLocks noGrp="1" noUngrp="1" noRot="1" noChangeAspect="1" noMove="1" noResize="1"/>
          </p:cNvGrpSpPr>
          <p:nvPr/>
        </p:nvGrpSpPr>
        <p:grpSpPr bwMode="auto"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23556" name="Полилиния: фигура 45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 bwMode="auto">
          <a:xfrm>
            <a:off x="642938" y="642938"/>
            <a:ext cx="10906125" cy="5572125"/>
          </a:xfrm>
          <a:custGeom>
            <a:avLst/>
            <a:gdLst>
              <a:gd name="T0" fmla="*/ 317500 w 10905066"/>
              <a:gd name="T1" fmla="*/ 0 h 5571066"/>
              <a:gd name="T2" fmla="*/ 6969125 w 10905066"/>
              <a:gd name="T3" fmla="*/ 0 h 5571066"/>
              <a:gd name="T4" fmla="*/ 6969125 w 10905066"/>
              <a:gd name="T5" fmla="*/ 0 h 5571066"/>
              <a:gd name="T6" fmla="*/ 10587562 w 10905066"/>
              <a:gd name="T7" fmla="*/ 0 h 5571066"/>
              <a:gd name="T8" fmla="*/ 10651066 w 10905066"/>
              <a:gd name="T9" fmla="*/ 6350 h 5571066"/>
              <a:gd name="T10" fmla="*/ 10711386 w 10905066"/>
              <a:gd name="T11" fmla="*/ 23813 h 5571066"/>
              <a:gd name="T12" fmla="*/ 10763778 w 10905066"/>
              <a:gd name="T13" fmla="*/ 52388 h 5571066"/>
              <a:gd name="T14" fmla="*/ 10812986 w 10905066"/>
              <a:gd name="T15" fmla="*/ 93663 h 5571066"/>
              <a:gd name="T16" fmla="*/ 10849498 w 10905066"/>
              <a:gd name="T17" fmla="*/ 139700 h 5571066"/>
              <a:gd name="T18" fmla="*/ 10881250 w 10905066"/>
              <a:gd name="T19" fmla="*/ 195263 h 5571066"/>
              <a:gd name="T20" fmla="*/ 10898714 w 10905066"/>
              <a:gd name="T21" fmla="*/ 254000 h 5571066"/>
              <a:gd name="T22" fmla="*/ 10905066 w 10905066"/>
              <a:gd name="T23" fmla="*/ 319088 h 5571066"/>
              <a:gd name="T24" fmla="*/ 10905066 w 10905066"/>
              <a:gd name="T25" fmla="*/ 1556280 h 5571066"/>
              <a:gd name="T26" fmla="*/ 10905066 w 10905066"/>
              <a:gd name="T27" fmla="*/ 4014789 h 5571066"/>
              <a:gd name="T28" fmla="*/ 10905066 w 10905066"/>
              <a:gd name="T29" fmla="*/ 5251978 h 5571066"/>
              <a:gd name="T30" fmla="*/ 10898714 w 10905066"/>
              <a:gd name="T31" fmla="*/ 5317066 h 5571066"/>
              <a:gd name="T32" fmla="*/ 10881250 w 10905066"/>
              <a:gd name="T33" fmla="*/ 5375806 h 5571066"/>
              <a:gd name="T34" fmla="*/ 10849498 w 10905066"/>
              <a:gd name="T35" fmla="*/ 5431366 h 5571066"/>
              <a:gd name="T36" fmla="*/ 10812986 w 10905066"/>
              <a:gd name="T37" fmla="*/ 5478990 h 5571066"/>
              <a:gd name="T38" fmla="*/ 10763778 w 10905066"/>
              <a:gd name="T39" fmla="*/ 5518678 h 5571066"/>
              <a:gd name="T40" fmla="*/ 10711386 w 10905066"/>
              <a:gd name="T41" fmla="*/ 5547254 h 5571066"/>
              <a:gd name="T42" fmla="*/ 10651066 w 10905066"/>
              <a:gd name="T43" fmla="*/ 5564718 h 5571066"/>
              <a:gd name="T44" fmla="*/ 10587562 w 10905066"/>
              <a:gd name="T45" fmla="*/ 5571066 h 5571066"/>
              <a:gd name="T46" fmla="*/ 6969125 w 10905066"/>
              <a:gd name="T47" fmla="*/ 5571066 h 5571066"/>
              <a:gd name="T48" fmla="*/ 3935940 w 10905066"/>
              <a:gd name="T49" fmla="*/ 5571066 h 5571066"/>
              <a:gd name="T50" fmla="*/ 317500 w 10905066"/>
              <a:gd name="T51" fmla="*/ 5571066 h 5571066"/>
              <a:gd name="T52" fmla="*/ 254000 w 10905066"/>
              <a:gd name="T53" fmla="*/ 5564718 h 5571066"/>
              <a:gd name="T54" fmla="*/ 193675 w 10905066"/>
              <a:gd name="T55" fmla="*/ 5547254 h 5571066"/>
              <a:gd name="T56" fmla="*/ 141288 w 10905066"/>
              <a:gd name="T57" fmla="*/ 5518678 h 5571066"/>
              <a:gd name="T58" fmla="*/ 92075 w 10905066"/>
              <a:gd name="T59" fmla="*/ 5478990 h 5571066"/>
              <a:gd name="T60" fmla="*/ 55563 w 10905066"/>
              <a:gd name="T61" fmla="*/ 5431366 h 5571066"/>
              <a:gd name="T62" fmla="*/ 23813 w 10905066"/>
              <a:gd name="T63" fmla="*/ 5375806 h 5571066"/>
              <a:gd name="T64" fmla="*/ 6350 w 10905066"/>
              <a:gd name="T65" fmla="*/ 5317066 h 5571066"/>
              <a:gd name="T66" fmla="*/ 0 w 10905066"/>
              <a:gd name="T67" fmla="*/ 5251978 h 5571066"/>
              <a:gd name="T68" fmla="*/ 0 w 10905066"/>
              <a:gd name="T69" fmla="*/ 4014789 h 5571066"/>
              <a:gd name="T70" fmla="*/ 0 w 10905066"/>
              <a:gd name="T71" fmla="*/ 4014789 h 5571066"/>
              <a:gd name="T72" fmla="*/ 0 w 10905066"/>
              <a:gd name="T73" fmla="*/ 319088 h 5571066"/>
              <a:gd name="T74" fmla="*/ 6350 w 10905066"/>
              <a:gd name="T75" fmla="*/ 254000 h 5571066"/>
              <a:gd name="T76" fmla="*/ 23813 w 10905066"/>
              <a:gd name="T77" fmla="*/ 195263 h 5571066"/>
              <a:gd name="T78" fmla="*/ 55563 w 10905066"/>
              <a:gd name="T79" fmla="*/ 139700 h 5571066"/>
              <a:gd name="T80" fmla="*/ 92075 w 10905066"/>
              <a:gd name="T81" fmla="*/ 93663 h 5571066"/>
              <a:gd name="T82" fmla="*/ 141288 w 10905066"/>
              <a:gd name="T83" fmla="*/ 52388 h 5571066"/>
              <a:gd name="T84" fmla="*/ 193675 w 10905066"/>
              <a:gd name="T85" fmla="*/ 23813 h 5571066"/>
              <a:gd name="T86" fmla="*/ 254000 w 10905066"/>
              <a:gd name="T87" fmla="*/ 6350 h 55710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" name="Прямоугольник: скругленные углы 47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846138" y="846138"/>
            <a:ext cx="10487025" cy="5165725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sp>
        <p:nvSpPr>
          <p:cNvPr id="23558" name="Объект 2"/>
          <p:cNvSpPr>
            <a:spLocks noGrp="1"/>
          </p:cNvSpPr>
          <p:nvPr>
            <p:ph idx="1"/>
          </p:nvPr>
        </p:nvSpPr>
        <p:spPr>
          <a:xfrm>
            <a:off x="4479925" y="1711325"/>
            <a:ext cx="3097213" cy="3579813"/>
          </a:xfrm>
        </p:spPr>
        <p:txBody>
          <a:bodyPr anchor="ctr"/>
          <a:lstStyle/>
          <a:p>
            <a:r>
              <a:rPr lang="ru-RU" sz="2800" smtClean="0"/>
              <a:t>точность,</a:t>
            </a:r>
          </a:p>
          <a:p>
            <a:r>
              <a:rPr lang="ru-RU" sz="2800" smtClean="0"/>
              <a:t>достоверность,</a:t>
            </a:r>
          </a:p>
          <a:p>
            <a:r>
              <a:rPr lang="ru-RU" sz="2800" smtClean="0"/>
              <a:t>оперативность, </a:t>
            </a:r>
          </a:p>
          <a:p>
            <a:r>
              <a:rPr lang="ru-RU" sz="2800" smtClean="0"/>
              <a:t>полнота </a:t>
            </a:r>
          </a:p>
        </p:txBody>
      </p:sp>
      <p:sp>
        <p:nvSpPr>
          <p:cNvPr id="23559" name="TextBox 9"/>
          <p:cNvSpPr txBox="1">
            <a:spLocks noChangeArrowheads="1"/>
          </p:cNvSpPr>
          <p:nvPr/>
        </p:nvSpPr>
        <p:spPr bwMode="auto">
          <a:xfrm>
            <a:off x="927100" y="1058863"/>
            <a:ext cx="9993313" cy="706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ru-RU" sz="4000">
                <a:latin typeface="Calibri" pitchFamily="34" charset="0"/>
              </a:rPr>
              <a:t>Требования, предъявляемые к информации 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grpSp>
        <p:nvGrpSpPr>
          <p:cNvPr id="25603" name="Группа 40"/>
          <p:cNvGrpSpPr>
            <a:grpSpLocks noGrp="1" noUngrp="1" noRot="1" noChangeAspect="1" noMove="1" noResize="1"/>
          </p:cNvGrpSpPr>
          <p:nvPr/>
        </p:nvGrpSpPr>
        <p:grpSpPr bwMode="auto"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25604" name="Полилиния: фигура 45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 bwMode="auto">
          <a:xfrm>
            <a:off x="642938" y="642938"/>
            <a:ext cx="10906125" cy="5572125"/>
          </a:xfrm>
          <a:custGeom>
            <a:avLst/>
            <a:gdLst>
              <a:gd name="T0" fmla="*/ 317500 w 10905066"/>
              <a:gd name="T1" fmla="*/ 0 h 5571066"/>
              <a:gd name="T2" fmla="*/ 6969125 w 10905066"/>
              <a:gd name="T3" fmla="*/ 0 h 5571066"/>
              <a:gd name="T4" fmla="*/ 6969125 w 10905066"/>
              <a:gd name="T5" fmla="*/ 0 h 5571066"/>
              <a:gd name="T6" fmla="*/ 10587562 w 10905066"/>
              <a:gd name="T7" fmla="*/ 0 h 5571066"/>
              <a:gd name="T8" fmla="*/ 10651066 w 10905066"/>
              <a:gd name="T9" fmla="*/ 6350 h 5571066"/>
              <a:gd name="T10" fmla="*/ 10711386 w 10905066"/>
              <a:gd name="T11" fmla="*/ 23813 h 5571066"/>
              <a:gd name="T12" fmla="*/ 10763778 w 10905066"/>
              <a:gd name="T13" fmla="*/ 52388 h 5571066"/>
              <a:gd name="T14" fmla="*/ 10812986 w 10905066"/>
              <a:gd name="T15" fmla="*/ 93663 h 5571066"/>
              <a:gd name="T16" fmla="*/ 10849498 w 10905066"/>
              <a:gd name="T17" fmla="*/ 139700 h 5571066"/>
              <a:gd name="T18" fmla="*/ 10881250 w 10905066"/>
              <a:gd name="T19" fmla="*/ 195263 h 5571066"/>
              <a:gd name="T20" fmla="*/ 10898714 w 10905066"/>
              <a:gd name="T21" fmla="*/ 254000 h 5571066"/>
              <a:gd name="T22" fmla="*/ 10905066 w 10905066"/>
              <a:gd name="T23" fmla="*/ 319088 h 5571066"/>
              <a:gd name="T24" fmla="*/ 10905066 w 10905066"/>
              <a:gd name="T25" fmla="*/ 1556280 h 5571066"/>
              <a:gd name="T26" fmla="*/ 10905066 w 10905066"/>
              <a:gd name="T27" fmla="*/ 4014789 h 5571066"/>
              <a:gd name="T28" fmla="*/ 10905066 w 10905066"/>
              <a:gd name="T29" fmla="*/ 5251978 h 5571066"/>
              <a:gd name="T30" fmla="*/ 10898714 w 10905066"/>
              <a:gd name="T31" fmla="*/ 5317066 h 5571066"/>
              <a:gd name="T32" fmla="*/ 10881250 w 10905066"/>
              <a:gd name="T33" fmla="*/ 5375806 h 5571066"/>
              <a:gd name="T34" fmla="*/ 10849498 w 10905066"/>
              <a:gd name="T35" fmla="*/ 5431366 h 5571066"/>
              <a:gd name="T36" fmla="*/ 10812986 w 10905066"/>
              <a:gd name="T37" fmla="*/ 5478990 h 5571066"/>
              <a:gd name="T38" fmla="*/ 10763778 w 10905066"/>
              <a:gd name="T39" fmla="*/ 5518678 h 5571066"/>
              <a:gd name="T40" fmla="*/ 10711386 w 10905066"/>
              <a:gd name="T41" fmla="*/ 5547254 h 5571066"/>
              <a:gd name="T42" fmla="*/ 10651066 w 10905066"/>
              <a:gd name="T43" fmla="*/ 5564718 h 5571066"/>
              <a:gd name="T44" fmla="*/ 10587562 w 10905066"/>
              <a:gd name="T45" fmla="*/ 5571066 h 5571066"/>
              <a:gd name="T46" fmla="*/ 6969125 w 10905066"/>
              <a:gd name="T47" fmla="*/ 5571066 h 5571066"/>
              <a:gd name="T48" fmla="*/ 3935940 w 10905066"/>
              <a:gd name="T49" fmla="*/ 5571066 h 5571066"/>
              <a:gd name="T50" fmla="*/ 317500 w 10905066"/>
              <a:gd name="T51" fmla="*/ 5571066 h 5571066"/>
              <a:gd name="T52" fmla="*/ 254000 w 10905066"/>
              <a:gd name="T53" fmla="*/ 5564718 h 5571066"/>
              <a:gd name="T54" fmla="*/ 193675 w 10905066"/>
              <a:gd name="T55" fmla="*/ 5547254 h 5571066"/>
              <a:gd name="T56" fmla="*/ 141288 w 10905066"/>
              <a:gd name="T57" fmla="*/ 5518678 h 5571066"/>
              <a:gd name="T58" fmla="*/ 92075 w 10905066"/>
              <a:gd name="T59" fmla="*/ 5478990 h 5571066"/>
              <a:gd name="T60" fmla="*/ 55563 w 10905066"/>
              <a:gd name="T61" fmla="*/ 5431366 h 5571066"/>
              <a:gd name="T62" fmla="*/ 23813 w 10905066"/>
              <a:gd name="T63" fmla="*/ 5375806 h 5571066"/>
              <a:gd name="T64" fmla="*/ 6350 w 10905066"/>
              <a:gd name="T65" fmla="*/ 5317066 h 5571066"/>
              <a:gd name="T66" fmla="*/ 0 w 10905066"/>
              <a:gd name="T67" fmla="*/ 5251978 h 5571066"/>
              <a:gd name="T68" fmla="*/ 0 w 10905066"/>
              <a:gd name="T69" fmla="*/ 4014789 h 5571066"/>
              <a:gd name="T70" fmla="*/ 0 w 10905066"/>
              <a:gd name="T71" fmla="*/ 4014789 h 5571066"/>
              <a:gd name="T72" fmla="*/ 0 w 10905066"/>
              <a:gd name="T73" fmla="*/ 319088 h 5571066"/>
              <a:gd name="T74" fmla="*/ 6350 w 10905066"/>
              <a:gd name="T75" fmla="*/ 254000 h 5571066"/>
              <a:gd name="T76" fmla="*/ 23813 w 10905066"/>
              <a:gd name="T77" fmla="*/ 195263 h 5571066"/>
              <a:gd name="T78" fmla="*/ 55563 w 10905066"/>
              <a:gd name="T79" fmla="*/ 139700 h 5571066"/>
              <a:gd name="T80" fmla="*/ 92075 w 10905066"/>
              <a:gd name="T81" fmla="*/ 93663 h 5571066"/>
              <a:gd name="T82" fmla="*/ 141288 w 10905066"/>
              <a:gd name="T83" fmla="*/ 52388 h 5571066"/>
              <a:gd name="T84" fmla="*/ 193675 w 10905066"/>
              <a:gd name="T85" fmla="*/ 23813 h 5571066"/>
              <a:gd name="T86" fmla="*/ 254000 w 10905066"/>
              <a:gd name="T87" fmla="*/ 6350 h 55710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" name="Прямоугольник: скругленные углы 47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846138" y="846138"/>
            <a:ext cx="10487025" cy="5165725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sp>
        <p:nvSpPr>
          <p:cNvPr id="25606" name="Объект 2"/>
          <p:cNvSpPr>
            <a:spLocks noGrp="1"/>
          </p:cNvSpPr>
          <p:nvPr>
            <p:ph idx="1"/>
          </p:nvPr>
        </p:nvSpPr>
        <p:spPr>
          <a:xfrm>
            <a:off x="1071563" y="1346200"/>
            <a:ext cx="9979025" cy="3944938"/>
          </a:xfrm>
        </p:spPr>
        <p:txBody>
          <a:bodyPr anchor="ctr"/>
          <a:lstStyle/>
          <a:p>
            <a:pPr marL="0" indent="363538">
              <a:buFont typeface="Calibri" pitchFamily="34" charset="0"/>
              <a:buNone/>
            </a:pPr>
            <a:r>
              <a:rPr lang="ru-RU" sz="2800" b="1" i="1" smtClean="0">
                <a:solidFill>
                  <a:schemeClr val="tx1"/>
                </a:solidFill>
              </a:rPr>
              <a:t>Информационная система (ИС)</a:t>
            </a:r>
            <a:r>
              <a:rPr lang="ru-RU" sz="2800" i="1" smtClean="0">
                <a:solidFill>
                  <a:schemeClr val="tx1"/>
                </a:solidFill>
              </a:rPr>
              <a:t> </a:t>
            </a:r>
            <a:r>
              <a:rPr lang="ru-RU" sz="2800" smtClean="0"/>
              <a:t>представляет собой коммуникационную систему по сбору, передаче, переработке информации об объекте, снабжающую работника любой профессии информацией для реализации функции управления, т.е. информационная система — это упорядоченная совокупность документированной информации и информационных технологий.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grpSp>
        <p:nvGrpSpPr>
          <p:cNvPr id="27651" name="Группа 40"/>
          <p:cNvGrpSpPr>
            <a:grpSpLocks noGrp="1" noUngrp="1" noRot="1" noChangeAspect="1" noMove="1" noResize="1"/>
          </p:cNvGrpSpPr>
          <p:nvPr/>
        </p:nvGrpSpPr>
        <p:grpSpPr bwMode="auto"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27652" name="Полилиния: фигура 45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 bwMode="auto">
          <a:xfrm>
            <a:off x="642938" y="642938"/>
            <a:ext cx="10906125" cy="5572125"/>
          </a:xfrm>
          <a:custGeom>
            <a:avLst/>
            <a:gdLst>
              <a:gd name="T0" fmla="*/ 317500 w 10905066"/>
              <a:gd name="T1" fmla="*/ 0 h 5571066"/>
              <a:gd name="T2" fmla="*/ 6969125 w 10905066"/>
              <a:gd name="T3" fmla="*/ 0 h 5571066"/>
              <a:gd name="T4" fmla="*/ 6969125 w 10905066"/>
              <a:gd name="T5" fmla="*/ 0 h 5571066"/>
              <a:gd name="T6" fmla="*/ 10587562 w 10905066"/>
              <a:gd name="T7" fmla="*/ 0 h 5571066"/>
              <a:gd name="T8" fmla="*/ 10651066 w 10905066"/>
              <a:gd name="T9" fmla="*/ 6350 h 5571066"/>
              <a:gd name="T10" fmla="*/ 10711386 w 10905066"/>
              <a:gd name="T11" fmla="*/ 23813 h 5571066"/>
              <a:gd name="T12" fmla="*/ 10763778 w 10905066"/>
              <a:gd name="T13" fmla="*/ 52388 h 5571066"/>
              <a:gd name="T14" fmla="*/ 10812986 w 10905066"/>
              <a:gd name="T15" fmla="*/ 93663 h 5571066"/>
              <a:gd name="T16" fmla="*/ 10849498 w 10905066"/>
              <a:gd name="T17" fmla="*/ 139700 h 5571066"/>
              <a:gd name="T18" fmla="*/ 10881250 w 10905066"/>
              <a:gd name="T19" fmla="*/ 195263 h 5571066"/>
              <a:gd name="T20" fmla="*/ 10898714 w 10905066"/>
              <a:gd name="T21" fmla="*/ 254000 h 5571066"/>
              <a:gd name="T22" fmla="*/ 10905066 w 10905066"/>
              <a:gd name="T23" fmla="*/ 319088 h 5571066"/>
              <a:gd name="T24" fmla="*/ 10905066 w 10905066"/>
              <a:gd name="T25" fmla="*/ 1556280 h 5571066"/>
              <a:gd name="T26" fmla="*/ 10905066 w 10905066"/>
              <a:gd name="T27" fmla="*/ 4014789 h 5571066"/>
              <a:gd name="T28" fmla="*/ 10905066 w 10905066"/>
              <a:gd name="T29" fmla="*/ 5251978 h 5571066"/>
              <a:gd name="T30" fmla="*/ 10898714 w 10905066"/>
              <a:gd name="T31" fmla="*/ 5317066 h 5571066"/>
              <a:gd name="T32" fmla="*/ 10881250 w 10905066"/>
              <a:gd name="T33" fmla="*/ 5375806 h 5571066"/>
              <a:gd name="T34" fmla="*/ 10849498 w 10905066"/>
              <a:gd name="T35" fmla="*/ 5431366 h 5571066"/>
              <a:gd name="T36" fmla="*/ 10812986 w 10905066"/>
              <a:gd name="T37" fmla="*/ 5478990 h 5571066"/>
              <a:gd name="T38" fmla="*/ 10763778 w 10905066"/>
              <a:gd name="T39" fmla="*/ 5518678 h 5571066"/>
              <a:gd name="T40" fmla="*/ 10711386 w 10905066"/>
              <a:gd name="T41" fmla="*/ 5547254 h 5571066"/>
              <a:gd name="T42" fmla="*/ 10651066 w 10905066"/>
              <a:gd name="T43" fmla="*/ 5564718 h 5571066"/>
              <a:gd name="T44" fmla="*/ 10587562 w 10905066"/>
              <a:gd name="T45" fmla="*/ 5571066 h 5571066"/>
              <a:gd name="T46" fmla="*/ 6969125 w 10905066"/>
              <a:gd name="T47" fmla="*/ 5571066 h 5571066"/>
              <a:gd name="T48" fmla="*/ 3935940 w 10905066"/>
              <a:gd name="T49" fmla="*/ 5571066 h 5571066"/>
              <a:gd name="T50" fmla="*/ 317500 w 10905066"/>
              <a:gd name="T51" fmla="*/ 5571066 h 5571066"/>
              <a:gd name="T52" fmla="*/ 254000 w 10905066"/>
              <a:gd name="T53" fmla="*/ 5564718 h 5571066"/>
              <a:gd name="T54" fmla="*/ 193675 w 10905066"/>
              <a:gd name="T55" fmla="*/ 5547254 h 5571066"/>
              <a:gd name="T56" fmla="*/ 141288 w 10905066"/>
              <a:gd name="T57" fmla="*/ 5518678 h 5571066"/>
              <a:gd name="T58" fmla="*/ 92075 w 10905066"/>
              <a:gd name="T59" fmla="*/ 5478990 h 5571066"/>
              <a:gd name="T60" fmla="*/ 55563 w 10905066"/>
              <a:gd name="T61" fmla="*/ 5431366 h 5571066"/>
              <a:gd name="T62" fmla="*/ 23813 w 10905066"/>
              <a:gd name="T63" fmla="*/ 5375806 h 5571066"/>
              <a:gd name="T64" fmla="*/ 6350 w 10905066"/>
              <a:gd name="T65" fmla="*/ 5317066 h 5571066"/>
              <a:gd name="T66" fmla="*/ 0 w 10905066"/>
              <a:gd name="T67" fmla="*/ 5251978 h 5571066"/>
              <a:gd name="T68" fmla="*/ 0 w 10905066"/>
              <a:gd name="T69" fmla="*/ 4014789 h 5571066"/>
              <a:gd name="T70" fmla="*/ 0 w 10905066"/>
              <a:gd name="T71" fmla="*/ 4014789 h 5571066"/>
              <a:gd name="T72" fmla="*/ 0 w 10905066"/>
              <a:gd name="T73" fmla="*/ 319088 h 5571066"/>
              <a:gd name="T74" fmla="*/ 6350 w 10905066"/>
              <a:gd name="T75" fmla="*/ 254000 h 5571066"/>
              <a:gd name="T76" fmla="*/ 23813 w 10905066"/>
              <a:gd name="T77" fmla="*/ 195263 h 5571066"/>
              <a:gd name="T78" fmla="*/ 55563 w 10905066"/>
              <a:gd name="T79" fmla="*/ 139700 h 5571066"/>
              <a:gd name="T80" fmla="*/ 92075 w 10905066"/>
              <a:gd name="T81" fmla="*/ 93663 h 5571066"/>
              <a:gd name="T82" fmla="*/ 141288 w 10905066"/>
              <a:gd name="T83" fmla="*/ 52388 h 5571066"/>
              <a:gd name="T84" fmla="*/ 193675 w 10905066"/>
              <a:gd name="T85" fmla="*/ 23813 h 5571066"/>
              <a:gd name="T86" fmla="*/ 254000 w 10905066"/>
              <a:gd name="T87" fmla="*/ 6350 h 55710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" name="Прямоугольник: скругленные углы 47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846138" y="846138"/>
            <a:ext cx="10487025" cy="5165725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sp>
        <p:nvSpPr>
          <p:cNvPr id="27654" name="Объект 2"/>
          <p:cNvSpPr>
            <a:spLocks noGrp="1"/>
          </p:cNvSpPr>
          <p:nvPr>
            <p:ph idx="1"/>
          </p:nvPr>
        </p:nvSpPr>
        <p:spPr>
          <a:xfrm>
            <a:off x="1306513" y="1816100"/>
            <a:ext cx="9545637" cy="3578225"/>
          </a:xfrm>
        </p:spPr>
        <p:txBody>
          <a:bodyPr anchor="ctr"/>
          <a:lstStyle/>
          <a:p>
            <a:pPr marL="0" indent="363538" algn="just">
              <a:buFont typeface="Corbel" pitchFamily="34" charset="0"/>
              <a:buNone/>
            </a:pPr>
            <a:r>
              <a:rPr lang="ru-RU" sz="2800" b="1" smtClean="0">
                <a:solidFill>
                  <a:schemeClr val="tx1"/>
                </a:solidFill>
              </a:rPr>
              <a:t>Делимость</a:t>
            </a:r>
            <a:r>
              <a:rPr lang="ru-RU" sz="2800" smtClean="0"/>
              <a:t> означает, что систему можно представлять из различных самостоятельных составных частей — </a:t>
            </a:r>
            <a:r>
              <a:rPr lang="ru-RU" sz="2800" b="1" i="1" smtClean="0"/>
              <a:t>подсистем</a:t>
            </a:r>
            <a:r>
              <a:rPr lang="ru-RU" sz="2800" smtClean="0"/>
              <a:t>. Возможность выделения подсистем упрощает анализ, разработку, внедрение и эксплуатацию ИС. </a:t>
            </a:r>
          </a:p>
          <a:p>
            <a:pPr marL="0" indent="363538" algn="just">
              <a:buFont typeface="Corbel" pitchFamily="34" charset="0"/>
              <a:buNone/>
            </a:pPr>
            <a:r>
              <a:rPr lang="ru-RU" sz="2800" b="1" smtClean="0">
                <a:solidFill>
                  <a:schemeClr val="tx1"/>
                </a:solidFill>
              </a:rPr>
              <a:t>Целостность</a:t>
            </a:r>
            <a:r>
              <a:rPr lang="ru-RU" sz="2800" smtClean="0"/>
              <a:t> указывает на согласо-ванность функционирования подсистем в системе в целом. </a:t>
            </a:r>
          </a:p>
        </p:txBody>
      </p:sp>
      <p:sp>
        <p:nvSpPr>
          <p:cNvPr id="27655" name="TextBox 9"/>
          <p:cNvSpPr txBox="1">
            <a:spLocks noChangeArrowheads="1"/>
          </p:cNvSpPr>
          <p:nvPr/>
        </p:nvSpPr>
        <p:spPr bwMode="auto">
          <a:xfrm>
            <a:off x="1646238" y="1044575"/>
            <a:ext cx="9471025" cy="769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4400">
                <a:latin typeface="Calibri" pitchFamily="34" charset="0"/>
              </a:rPr>
              <a:t>Свойства информационной системы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grpSp>
        <p:nvGrpSpPr>
          <p:cNvPr id="29699" name="Группа 40"/>
          <p:cNvGrpSpPr>
            <a:grpSpLocks noGrp="1" noUngrp="1" noRot="1" noChangeAspect="1" noMove="1" noResize="1"/>
          </p:cNvGrpSpPr>
          <p:nvPr/>
        </p:nvGrpSpPr>
        <p:grpSpPr bwMode="auto"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29700" name="Полилиния: фигура 45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 bwMode="auto">
          <a:xfrm>
            <a:off x="642938" y="642938"/>
            <a:ext cx="10906125" cy="5572125"/>
          </a:xfrm>
          <a:custGeom>
            <a:avLst/>
            <a:gdLst>
              <a:gd name="T0" fmla="*/ 317500 w 10905066"/>
              <a:gd name="T1" fmla="*/ 0 h 5571066"/>
              <a:gd name="T2" fmla="*/ 6969125 w 10905066"/>
              <a:gd name="T3" fmla="*/ 0 h 5571066"/>
              <a:gd name="T4" fmla="*/ 6969125 w 10905066"/>
              <a:gd name="T5" fmla="*/ 0 h 5571066"/>
              <a:gd name="T6" fmla="*/ 10587562 w 10905066"/>
              <a:gd name="T7" fmla="*/ 0 h 5571066"/>
              <a:gd name="T8" fmla="*/ 10651066 w 10905066"/>
              <a:gd name="T9" fmla="*/ 6350 h 5571066"/>
              <a:gd name="T10" fmla="*/ 10711386 w 10905066"/>
              <a:gd name="T11" fmla="*/ 23813 h 5571066"/>
              <a:gd name="T12" fmla="*/ 10763778 w 10905066"/>
              <a:gd name="T13" fmla="*/ 52388 h 5571066"/>
              <a:gd name="T14" fmla="*/ 10812986 w 10905066"/>
              <a:gd name="T15" fmla="*/ 93663 h 5571066"/>
              <a:gd name="T16" fmla="*/ 10849498 w 10905066"/>
              <a:gd name="T17" fmla="*/ 139700 h 5571066"/>
              <a:gd name="T18" fmla="*/ 10881250 w 10905066"/>
              <a:gd name="T19" fmla="*/ 195263 h 5571066"/>
              <a:gd name="T20" fmla="*/ 10898714 w 10905066"/>
              <a:gd name="T21" fmla="*/ 254000 h 5571066"/>
              <a:gd name="T22" fmla="*/ 10905066 w 10905066"/>
              <a:gd name="T23" fmla="*/ 319088 h 5571066"/>
              <a:gd name="T24" fmla="*/ 10905066 w 10905066"/>
              <a:gd name="T25" fmla="*/ 1556280 h 5571066"/>
              <a:gd name="T26" fmla="*/ 10905066 w 10905066"/>
              <a:gd name="T27" fmla="*/ 4014789 h 5571066"/>
              <a:gd name="T28" fmla="*/ 10905066 w 10905066"/>
              <a:gd name="T29" fmla="*/ 5251978 h 5571066"/>
              <a:gd name="T30" fmla="*/ 10898714 w 10905066"/>
              <a:gd name="T31" fmla="*/ 5317066 h 5571066"/>
              <a:gd name="T32" fmla="*/ 10881250 w 10905066"/>
              <a:gd name="T33" fmla="*/ 5375806 h 5571066"/>
              <a:gd name="T34" fmla="*/ 10849498 w 10905066"/>
              <a:gd name="T35" fmla="*/ 5431366 h 5571066"/>
              <a:gd name="T36" fmla="*/ 10812986 w 10905066"/>
              <a:gd name="T37" fmla="*/ 5478990 h 5571066"/>
              <a:gd name="T38" fmla="*/ 10763778 w 10905066"/>
              <a:gd name="T39" fmla="*/ 5518678 h 5571066"/>
              <a:gd name="T40" fmla="*/ 10711386 w 10905066"/>
              <a:gd name="T41" fmla="*/ 5547254 h 5571066"/>
              <a:gd name="T42" fmla="*/ 10651066 w 10905066"/>
              <a:gd name="T43" fmla="*/ 5564718 h 5571066"/>
              <a:gd name="T44" fmla="*/ 10587562 w 10905066"/>
              <a:gd name="T45" fmla="*/ 5571066 h 5571066"/>
              <a:gd name="T46" fmla="*/ 6969125 w 10905066"/>
              <a:gd name="T47" fmla="*/ 5571066 h 5571066"/>
              <a:gd name="T48" fmla="*/ 3935940 w 10905066"/>
              <a:gd name="T49" fmla="*/ 5571066 h 5571066"/>
              <a:gd name="T50" fmla="*/ 317500 w 10905066"/>
              <a:gd name="T51" fmla="*/ 5571066 h 5571066"/>
              <a:gd name="T52" fmla="*/ 254000 w 10905066"/>
              <a:gd name="T53" fmla="*/ 5564718 h 5571066"/>
              <a:gd name="T54" fmla="*/ 193675 w 10905066"/>
              <a:gd name="T55" fmla="*/ 5547254 h 5571066"/>
              <a:gd name="T56" fmla="*/ 141288 w 10905066"/>
              <a:gd name="T57" fmla="*/ 5518678 h 5571066"/>
              <a:gd name="T58" fmla="*/ 92075 w 10905066"/>
              <a:gd name="T59" fmla="*/ 5478990 h 5571066"/>
              <a:gd name="T60" fmla="*/ 55563 w 10905066"/>
              <a:gd name="T61" fmla="*/ 5431366 h 5571066"/>
              <a:gd name="T62" fmla="*/ 23813 w 10905066"/>
              <a:gd name="T63" fmla="*/ 5375806 h 5571066"/>
              <a:gd name="T64" fmla="*/ 6350 w 10905066"/>
              <a:gd name="T65" fmla="*/ 5317066 h 5571066"/>
              <a:gd name="T66" fmla="*/ 0 w 10905066"/>
              <a:gd name="T67" fmla="*/ 5251978 h 5571066"/>
              <a:gd name="T68" fmla="*/ 0 w 10905066"/>
              <a:gd name="T69" fmla="*/ 4014789 h 5571066"/>
              <a:gd name="T70" fmla="*/ 0 w 10905066"/>
              <a:gd name="T71" fmla="*/ 4014789 h 5571066"/>
              <a:gd name="T72" fmla="*/ 0 w 10905066"/>
              <a:gd name="T73" fmla="*/ 319088 h 5571066"/>
              <a:gd name="T74" fmla="*/ 6350 w 10905066"/>
              <a:gd name="T75" fmla="*/ 254000 h 5571066"/>
              <a:gd name="T76" fmla="*/ 23813 w 10905066"/>
              <a:gd name="T77" fmla="*/ 195263 h 5571066"/>
              <a:gd name="T78" fmla="*/ 55563 w 10905066"/>
              <a:gd name="T79" fmla="*/ 139700 h 5571066"/>
              <a:gd name="T80" fmla="*/ 92075 w 10905066"/>
              <a:gd name="T81" fmla="*/ 93663 h 5571066"/>
              <a:gd name="T82" fmla="*/ 141288 w 10905066"/>
              <a:gd name="T83" fmla="*/ 52388 h 5571066"/>
              <a:gd name="T84" fmla="*/ 193675 w 10905066"/>
              <a:gd name="T85" fmla="*/ 23813 h 5571066"/>
              <a:gd name="T86" fmla="*/ 254000 w 10905066"/>
              <a:gd name="T87" fmla="*/ 6350 h 55710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" name="Прямоугольник: скругленные углы 47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846138" y="846138"/>
            <a:ext cx="10487025" cy="5165725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sp>
        <p:nvSpPr>
          <p:cNvPr id="29702" name="Объект 2"/>
          <p:cNvSpPr>
            <a:spLocks noGrp="1"/>
          </p:cNvSpPr>
          <p:nvPr>
            <p:ph idx="1"/>
          </p:nvPr>
        </p:nvSpPr>
        <p:spPr>
          <a:xfrm>
            <a:off x="1306513" y="2508250"/>
            <a:ext cx="9545637" cy="2886075"/>
          </a:xfrm>
        </p:spPr>
        <p:txBody>
          <a:bodyPr anchor="ctr"/>
          <a:lstStyle/>
          <a:p>
            <a:pPr>
              <a:buFont typeface="Corbel" pitchFamily="34" charset="0"/>
              <a:buNone/>
            </a:pPr>
            <a:r>
              <a:rPr lang="ru-RU" sz="2800" b="1" smtClean="0">
                <a:solidFill>
                  <a:schemeClr val="tx1"/>
                </a:solidFill>
              </a:rPr>
              <a:t>ручные ИС</a:t>
            </a:r>
            <a:r>
              <a:rPr lang="ru-RU" sz="2800" smtClean="0"/>
              <a:t>: характеризуются выполнением всех операций по переработке информации человеком. </a:t>
            </a:r>
          </a:p>
          <a:p>
            <a:pPr>
              <a:buFont typeface="Corbel" pitchFamily="34" charset="0"/>
              <a:buNone/>
            </a:pPr>
            <a:r>
              <a:rPr lang="ru-RU" sz="2800" b="1" smtClean="0">
                <a:solidFill>
                  <a:schemeClr val="tx1"/>
                </a:solidFill>
              </a:rPr>
              <a:t>автоматизированные ИС</a:t>
            </a:r>
            <a:r>
              <a:rPr lang="ru-RU" sz="2800" smtClean="0"/>
              <a:t>: часть функций управления или обработки данных осуществляются автоматически, а часть — человеком. </a:t>
            </a:r>
          </a:p>
          <a:p>
            <a:pPr>
              <a:buFont typeface="Corbel" pitchFamily="34" charset="0"/>
              <a:buNone/>
            </a:pPr>
            <a:r>
              <a:rPr lang="ru-RU" sz="2800" b="1" smtClean="0">
                <a:solidFill>
                  <a:schemeClr val="tx1"/>
                </a:solidFill>
              </a:rPr>
              <a:t>автоматические ИС</a:t>
            </a:r>
            <a:r>
              <a:rPr lang="ru-RU" sz="2800" smtClean="0"/>
              <a:t>: все функции управления и обработки информации выполняются техническими средствами без участия человека.</a:t>
            </a:r>
          </a:p>
        </p:txBody>
      </p:sp>
      <p:sp>
        <p:nvSpPr>
          <p:cNvPr id="29703" name="TextBox 9"/>
          <p:cNvSpPr txBox="1">
            <a:spLocks noChangeArrowheads="1"/>
          </p:cNvSpPr>
          <p:nvPr/>
        </p:nvSpPr>
        <p:spPr bwMode="auto">
          <a:xfrm>
            <a:off x="1136650" y="836613"/>
            <a:ext cx="9966325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3600">
                <a:latin typeface="Calibri" pitchFamily="34" charset="0"/>
              </a:rPr>
              <a:t>В зависимости от уровня автоматизации различают: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grpSp>
        <p:nvGrpSpPr>
          <p:cNvPr id="31747" name="Группа 40"/>
          <p:cNvGrpSpPr>
            <a:grpSpLocks noGrp="1" noUngrp="1" noRot="1" noChangeAspect="1" noMove="1" noResize="1"/>
          </p:cNvGrpSpPr>
          <p:nvPr/>
        </p:nvGrpSpPr>
        <p:grpSpPr bwMode="auto"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31748" name="Полилиния: фигура 45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 bwMode="auto">
          <a:xfrm>
            <a:off x="642938" y="642938"/>
            <a:ext cx="10906125" cy="5572125"/>
          </a:xfrm>
          <a:custGeom>
            <a:avLst/>
            <a:gdLst>
              <a:gd name="T0" fmla="*/ 317500 w 10905066"/>
              <a:gd name="T1" fmla="*/ 0 h 5571066"/>
              <a:gd name="T2" fmla="*/ 6969125 w 10905066"/>
              <a:gd name="T3" fmla="*/ 0 h 5571066"/>
              <a:gd name="T4" fmla="*/ 6969125 w 10905066"/>
              <a:gd name="T5" fmla="*/ 0 h 5571066"/>
              <a:gd name="T6" fmla="*/ 10587562 w 10905066"/>
              <a:gd name="T7" fmla="*/ 0 h 5571066"/>
              <a:gd name="T8" fmla="*/ 10651066 w 10905066"/>
              <a:gd name="T9" fmla="*/ 6350 h 5571066"/>
              <a:gd name="T10" fmla="*/ 10711386 w 10905066"/>
              <a:gd name="T11" fmla="*/ 23813 h 5571066"/>
              <a:gd name="T12" fmla="*/ 10763778 w 10905066"/>
              <a:gd name="T13" fmla="*/ 52388 h 5571066"/>
              <a:gd name="T14" fmla="*/ 10812986 w 10905066"/>
              <a:gd name="T15" fmla="*/ 93663 h 5571066"/>
              <a:gd name="T16" fmla="*/ 10849498 w 10905066"/>
              <a:gd name="T17" fmla="*/ 139700 h 5571066"/>
              <a:gd name="T18" fmla="*/ 10881250 w 10905066"/>
              <a:gd name="T19" fmla="*/ 195263 h 5571066"/>
              <a:gd name="T20" fmla="*/ 10898714 w 10905066"/>
              <a:gd name="T21" fmla="*/ 254000 h 5571066"/>
              <a:gd name="T22" fmla="*/ 10905066 w 10905066"/>
              <a:gd name="T23" fmla="*/ 319088 h 5571066"/>
              <a:gd name="T24" fmla="*/ 10905066 w 10905066"/>
              <a:gd name="T25" fmla="*/ 1556280 h 5571066"/>
              <a:gd name="T26" fmla="*/ 10905066 w 10905066"/>
              <a:gd name="T27" fmla="*/ 4014789 h 5571066"/>
              <a:gd name="T28" fmla="*/ 10905066 w 10905066"/>
              <a:gd name="T29" fmla="*/ 5251978 h 5571066"/>
              <a:gd name="T30" fmla="*/ 10898714 w 10905066"/>
              <a:gd name="T31" fmla="*/ 5317066 h 5571066"/>
              <a:gd name="T32" fmla="*/ 10881250 w 10905066"/>
              <a:gd name="T33" fmla="*/ 5375806 h 5571066"/>
              <a:gd name="T34" fmla="*/ 10849498 w 10905066"/>
              <a:gd name="T35" fmla="*/ 5431366 h 5571066"/>
              <a:gd name="T36" fmla="*/ 10812986 w 10905066"/>
              <a:gd name="T37" fmla="*/ 5478990 h 5571066"/>
              <a:gd name="T38" fmla="*/ 10763778 w 10905066"/>
              <a:gd name="T39" fmla="*/ 5518678 h 5571066"/>
              <a:gd name="T40" fmla="*/ 10711386 w 10905066"/>
              <a:gd name="T41" fmla="*/ 5547254 h 5571066"/>
              <a:gd name="T42" fmla="*/ 10651066 w 10905066"/>
              <a:gd name="T43" fmla="*/ 5564718 h 5571066"/>
              <a:gd name="T44" fmla="*/ 10587562 w 10905066"/>
              <a:gd name="T45" fmla="*/ 5571066 h 5571066"/>
              <a:gd name="T46" fmla="*/ 6969125 w 10905066"/>
              <a:gd name="T47" fmla="*/ 5571066 h 5571066"/>
              <a:gd name="T48" fmla="*/ 3935940 w 10905066"/>
              <a:gd name="T49" fmla="*/ 5571066 h 5571066"/>
              <a:gd name="T50" fmla="*/ 317500 w 10905066"/>
              <a:gd name="T51" fmla="*/ 5571066 h 5571066"/>
              <a:gd name="T52" fmla="*/ 254000 w 10905066"/>
              <a:gd name="T53" fmla="*/ 5564718 h 5571066"/>
              <a:gd name="T54" fmla="*/ 193675 w 10905066"/>
              <a:gd name="T55" fmla="*/ 5547254 h 5571066"/>
              <a:gd name="T56" fmla="*/ 141288 w 10905066"/>
              <a:gd name="T57" fmla="*/ 5518678 h 5571066"/>
              <a:gd name="T58" fmla="*/ 92075 w 10905066"/>
              <a:gd name="T59" fmla="*/ 5478990 h 5571066"/>
              <a:gd name="T60" fmla="*/ 55563 w 10905066"/>
              <a:gd name="T61" fmla="*/ 5431366 h 5571066"/>
              <a:gd name="T62" fmla="*/ 23813 w 10905066"/>
              <a:gd name="T63" fmla="*/ 5375806 h 5571066"/>
              <a:gd name="T64" fmla="*/ 6350 w 10905066"/>
              <a:gd name="T65" fmla="*/ 5317066 h 5571066"/>
              <a:gd name="T66" fmla="*/ 0 w 10905066"/>
              <a:gd name="T67" fmla="*/ 5251978 h 5571066"/>
              <a:gd name="T68" fmla="*/ 0 w 10905066"/>
              <a:gd name="T69" fmla="*/ 4014789 h 5571066"/>
              <a:gd name="T70" fmla="*/ 0 w 10905066"/>
              <a:gd name="T71" fmla="*/ 4014789 h 5571066"/>
              <a:gd name="T72" fmla="*/ 0 w 10905066"/>
              <a:gd name="T73" fmla="*/ 319088 h 5571066"/>
              <a:gd name="T74" fmla="*/ 6350 w 10905066"/>
              <a:gd name="T75" fmla="*/ 254000 h 5571066"/>
              <a:gd name="T76" fmla="*/ 23813 w 10905066"/>
              <a:gd name="T77" fmla="*/ 195263 h 5571066"/>
              <a:gd name="T78" fmla="*/ 55563 w 10905066"/>
              <a:gd name="T79" fmla="*/ 139700 h 5571066"/>
              <a:gd name="T80" fmla="*/ 92075 w 10905066"/>
              <a:gd name="T81" fmla="*/ 93663 h 5571066"/>
              <a:gd name="T82" fmla="*/ 141288 w 10905066"/>
              <a:gd name="T83" fmla="*/ 52388 h 5571066"/>
              <a:gd name="T84" fmla="*/ 193675 w 10905066"/>
              <a:gd name="T85" fmla="*/ 23813 h 5571066"/>
              <a:gd name="T86" fmla="*/ 254000 w 10905066"/>
              <a:gd name="T87" fmla="*/ 6350 h 55710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8" name="Прямоугольник: скругленные углы 47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846138" y="846138"/>
            <a:ext cx="10487025" cy="5165725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pic>
        <p:nvPicPr>
          <p:cNvPr id="31750" name="Picture 5" descr="сОСТАВ ис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958850" y="1085850"/>
            <a:ext cx="10171113" cy="478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Прямоугольник 50">
            <a:extLst>
              <a:ext uri="{FF2B5EF4-FFF2-40B4-BE49-F238E27FC236}"/>
              <a:ext uri="{C183D7F6-B498-43B3-948B-1728B52AA6E4}"/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noProof="1"/>
          </a:p>
        </p:txBody>
      </p:sp>
      <p:grpSp>
        <p:nvGrpSpPr>
          <p:cNvPr id="33795" name="Группа 52"/>
          <p:cNvGrpSpPr>
            <a:grpSpLocks noGrp="1" noUngrp="1" noRot="1" noChangeAspect="1" noMove="1" noResize="1"/>
          </p:cNvGrpSpPr>
          <p:nvPr/>
        </p:nvGrpSpPr>
        <p:grpSpPr bwMode="auto"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54" name="Полилиния 5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55" name="Полилиния 9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56" name="Полилиния 13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grpSp>
        <p:nvGrpSpPr>
          <p:cNvPr id="33796" name="Группа 57"/>
          <p:cNvGrpSpPr>
            <a:grpSpLocks noGrp="1" noUngrp="1" noRot="1" noChangeAspect="1" noMove="1" noResize="1"/>
          </p:cNvGrpSpPr>
          <p:nvPr/>
        </p:nvGrpSpPr>
        <p:grpSpPr bwMode="auto">
          <a:xfrm>
            <a:off x="1698625" y="704850"/>
            <a:ext cx="8607425" cy="5526088"/>
            <a:chOff x="1698172" y="705395"/>
            <a:chExt cx="8608422" cy="5525588"/>
          </a:xfrm>
        </p:grpSpPr>
        <p:sp useBgFill="1">
          <p:nvSpPr>
            <p:cNvPr id="33798" name="Полилиния 159"/>
            <p:cNvSpPr>
              <a:spLocks/>
            </p:cNvSpPr>
            <p:nvPr/>
          </p:nvSpPr>
          <p:spPr bwMode="auto">
            <a:xfrm>
              <a:off x="1698172" y="705395"/>
              <a:ext cx="8608422" cy="5525588"/>
            </a:xfrm>
            <a:custGeom>
              <a:avLst/>
              <a:gdLst>
                <a:gd name="T0" fmla="*/ 0 w 4590"/>
                <a:gd name="T1" fmla="*/ 0 h 2730"/>
                <a:gd name="T2" fmla="*/ 4590 w 4590"/>
                <a:gd name="T3" fmla="*/ 2730 h 2730"/>
              </a:gdLst>
              <a:ahLst/>
              <a:cxnLst>
                <a:cxn ang="0">
                  <a:pos x="200" y="0"/>
                </a:cxn>
                <a:cxn ang="0">
                  <a:pos x="4390" y="0"/>
                </a:cxn>
                <a:cxn ang="0">
                  <a:pos x="4430" y="4"/>
                </a:cxn>
                <a:cxn ang="0">
                  <a:pos x="4468" y="15"/>
                </a:cxn>
                <a:cxn ang="0">
                  <a:pos x="4501" y="33"/>
                </a:cxn>
                <a:cxn ang="0">
                  <a:pos x="4532" y="59"/>
                </a:cxn>
                <a:cxn ang="0">
                  <a:pos x="4555" y="88"/>
                </a:cxn>
                <a:cxn ang="0">
                  <a:pos x="4575" y="123"/>
                </a:cxn>
                <a:cxn ang="0">
                  <a:pos x="4586" y="160"/>
                </a:cxn>
                <a:cxn ang="0">
                  <a:pos x="4590" y="201"/>
                </a:cxn>
                <a:cxn ang="0">
                  <a:pos x="4590" y="2529"/>
                </a:cxn>
                <a:cxn ang="0">
                  <a:pos x="4586" y="2570"/>
                </a:cxn>
                <a:cxn ang="0">
                  <a:pos x="4575" y="2607"/>
                </a:cxn>
                <a:cxn ang="0">
                  <a:pos x="4555" y="2642"/>
                </a:cxn>
                <a:cxn ang="0">
                  <a:pos x="4532" y="2672"/>
                </a:cxn>
                <a:cxn ang="0">
                  <a:pos x="4501" y="2697"/>
                </a:cxn>
                <a:cxn ang="0">
                  <a:pos x="4468" y="2715"/>
                </a:cxn>
                <a:cxn ang="0">
                  <a:pos x="4430" y="2726"/>
                </a:cxn>
                <a:cxn ang="0">
                  <a:pos x="4390" y="2730"/>
                </a:cxn>
                <a:cxn ang="0">
                  <a:pos x="200" y="2730"/>
                </a:cxn>
                <a:cxn ang="0">
                  <a:pos x="160" y="2726"/>
                </a:cxn>
                <a:cxn ang="0">
                  <a:pos x="122" y="2715"/>
                </a:cxn>
                <a:cxn ang="0">
                  <a:pos x="89" y="2697"/>
                </a:cxn>
                <a:cxn ang="0">
                  <a:pos x="58" y="2672"/>
                </a:cxn>
                <a:cxn ang="0">
                  <a:pos x="35" y="2642"/>
                </a:cxn>
                <a:cxn ang="0">
                  <a:pos x="15" y="2607"/>
                </a:cxn>
                <a:cxn ang="0">
                  <a:pos x="4" y="2570"/>
                </a:cxn>
                <a:cxn ang="0">
                  <a:pos x="0" y="2529"/>
                </a:cxn>
                <a:cxn ang="0">
                  <a:pos x="0" y="201"/>
                </a:cxn>
                <a:cxn ang="0">
                  <a:pos x="4" y="160"/>
                </a:cxn>
                <a:cxn ang="0">
                  <a:pos x="15" y="123"/>
                </a:cxn>
                <a:cxn ang="0">
                  <a:pos x="35" y="88"/>
                </a:cxn>
                <a:cxn ang="0">
                  <a:pos x="58" y="59"/>
                </a:cxn>
                <a:cxn ang="0">
                  <a:pos x="89" y="33"/>
                </a:cxn>
                <a:cxn ang="0">
                  <a:pos x="122" y="15"/>
                </a:cxn>
                <a:cxn ang="0">
                  <a:pos x="160" y="4"/>
                </a:cxn>
                <a:cxn ang="0">
                  <a:pos x="200" y="0"/>
                </a:cxn>
              </a:cxnLst>
              <a:rect l="T0" t="T1" r="T2" b="T3"/>
              <a:pathLst>
                <a:path w="4590" h="2730">
                  <a:moveTo>
                    <a:pt x="200" y="0"/>
                  </a:moveTo>
                  <a:lnTo>
                    <a:pt x="4390" y="0"/>
                  </a:lnTo>
                  <a:lnTo>
                    <a:pt x="4430" y="4"/>
                  </a:lnTo>
                  <a:lnTo>
                    <a:pt x="4468" y="15"/>
                  </a:lnTo>
                  <a:lnTo>
                    <a:pt x="4501" y="33"/>
                  </a:lnTo>
                  <a:lnTo>
                    <a:pt x="4532" y="59"/>
                  </a:lnTo>
                  <a:lnTo>
                    <a:pt x="4555" y="88"/>
                  </a:lnTo>
                  <a:lnTo>
                    <a:pt x="4575" y="123"/>
                  </a:lnTo>
                  <a:lnTo>
                    <a:pt x="4586" y="160"/>
                  </a:lnTo>
                  <a:lnTo>
                    <a:pt x="4590" y="201"/>
                  </a:lnTo>
                  <a:lnTo>
                    <a:pt x="4590" y="2529"/>
                  </a:lnTo>
                  <a:lnTo>
                    <a:pt x="4586" y="2570"/>
                  </a:lnTo>
                  <a:lnTo>
                    <a:pt x="4575" y="2607"/>
                  </a:lnTo>
                  <a:lnTo>
                    <a:pt x="4555" y="2642"/>
                  </a:lnTo>
                  <a:lnTo>
                    <a:pt x="4532" y="2672"/>
                  </a:lnTo>
                  <a:lnTo>
                    <a:pt x="4501" y="2697"/>
                  </a:lnTo>
                  <a:lnTo>
                    <a:pt x="4468" y="2715"/>
                  </a:lnTo>
                  <a:lnTo>
                    <a:pt x="4430" y="2726"/>
                  </a:lnTo>
                  <a:lnTo>
                    <a:pt x="4390" y="2730"/>
                  </a:lnTo>
                  <a:lnTo>
                    <a:pt x="200" y="2730"/>
                  </a:lnTo>
                  <a:lnTo>
                    <a:pt x="160" y="2726"/>
                  </a:lnTo>
                  <a:lnTo>
                    <a:pt x="122" y="2715"/>
                  </a:lnTo>
                  <a:lnTo>
                    <a:pt x="89" y="2697"/>
                  </a:lnTo>
                  <a:lnTo>
                    <a:pt x="58" y="2672"/>
                  </a:lnTo>
                  <a:lnTo>
                    <a:pt x="35" y="2642"/>
                  </a:lnTo>
                  <a:lnTo>
                    <a:pt x="15" y="2607"/>
                  </a:lnTo>
                  <a:lnTo>
                    <a:pt x="4" y="2570"/>
                  </a:lnTo>
                  <a:lnTo>
                    <a:pt x="0" y="2529"/>
                  </a:lnTo>
                  <a:lnTo>
                    <a:pt x="0" y="201"/>
                  </a:lnTo>
                  <a:lnTo>
                    <a:pt x="4" y="160"/>
                  </a:lnTo>
                  <a:lnTo>
                    <a:pt x="15" y="123"/>
                  </a:lnTo>
                  <a:lnTo>
                    <a:pt x="35" y="88"/>
                  </a:lnTo>
                  <a:lnTo>
                    <a:pt x="58" y="59"/>
                  </a:lnTo>
                  <a:lnTo>
                    <a:pt x="89" y="33"/>
                  </a:lnTo>
                  <a:lnTo>
                    <a:pt x="122" y="15"/>
                  </a:lnTo>
                  <a:lnTo>
                    <a:pt x="160" y="4"/>
                  </a:lnTo>
                  <a:lnTo>
                    <a:pt x="200" y="0"/>
                  </a:lnTo>
                  <a:close/>
                </a:path>
              </a:pathLst>
            </a:custGeom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Полилиния 164">
              <a:extLst>
                <a:ext uri="{FF2B5EF4-FFF2-40B4-BE49-F238E27FC236}"/>
                <a:ext uri="{C183D7F6-B498-43B3-948B-1728B52AA6E4}"/>
              </a:extLst>
            </p:cNvPr>
            <p:cNvSpPr>
              <a:spLocks noEditPoints="1"/>
            </p:cNvSpPr>
            <p:nvPr/>
          </p:nvSpPr>
          <p:spPr bwMode="auto">
            <a:xfrm>
              <a:off x="2168126" y="1122870"/>
              <a:ext cx="7786002" cy="4755720"/>
            </a:xfrm>
            <a:custGeom>
              <a:avLst/>
              <a:gdLst/>
              <a:ahLst/>
              <a:cxnLst/>
              <a:rect l="0" t="0" r="r" b="b"/>
              <a:pathLst>
                <a:path w="4350" h="2490">
                  <a:moveTo>
                    <a:pt x="80" y="28"/>
                  </a:moveTo>
                  <a:lnTo>
                    <a:pt x="63" y="30"/>
                  </a:lnTo>
                  <a:lnTo>
                    <a:pt x="50" y="38"/>
                  </a:lnTo>
                  <a:lnTo>
                    <a:pt x="38" y="49"/>
                  </a:lnTo>
                  <a:lnTo>
                    <a:pt x="30" y="63"/>
                  </a:lnTo>
                  <a:lnTo>
                    <a:pt x="28" y="79"/>
                  </a:lnTo>
                  <a:lnTo>
                    <a:pt x="28" y="2411"/>
                  </a:lnTo>
                  <a:lnTo>
                    <a:pt x="30" y="2427"/>
                  </a:lnTo>
                  <a:lnTo>
                    <a:pt x="38" y="2441"/>
                  </a:lnTo>
                  <a:lnTo>
                    <a:pt x="50" y="2452"/>
                  </a:lnTo>
                  <a:lnTo>
                    <a:pt x="63" y="2460"/>
                  </a:lnTo>
                  <a:lnTo>
                    <a:pt x="80" y="2462"/>
                  </a:lnTo>
                  <a:lnTo>
                    <a:pt x="4270" y="2462"/>
                  </a:lnTo>
                  <a:lnTo>
                    <a:pt x="4287" y="2460"/>
                  </a:lnTo>
                  <a:lnTo>
                    <a:pt x="4300" y="2452"/>
                  </a:lnTo>
                  <a:lnTo>
                    <a:pt x="4312" y="2441"/>
                  </a:lnTo>
                  <a:lnTo>
                    <a:pt x="4320" y="2427"/>
                  </a:lnTo>
                  <a:lnTo>
                    <a:pt x="4322" y="2411"/>
                  </a:lnTo>
                  <a:lnTo>
                    <a:pt x="4322" y="79"/>
                  </a:lnTo>
                  <a:lnTo>
                    <a:pt x="4320" y="63"/>
                  </a:lnTo>
                  <a:lnTo>
                    <a:pt x="4312" y="49"/>
                  </a:lnTo>
                  <a:lnTo>
                    <a:pt x="4300" y="38"/>
                  </a:lnTo>
                  <a:lnTo>
                    <a:pt x="4287" y="30"/>
                  </a:lnTo>
                  <a:lnTo>
                    <a:pt x="4270" y="28"/>
                  </a:lnTo>
                  <a:lnTo>
                    <a:pt x="80" y="28"/>
                  </a:lnTo>
                  <a:close/>
                  <a:moveTo>
                    <a:pt x="80" y="0"/>
                  </a:moveTo>
                  <a:lnTo>
                    <a:pt x="4270" y="0"/>
                  </a:lnTo>
                  <a:lnTo>
                    <a:pt x="4295" y="4"/>
                  </a:lnTo>
                  <a:lnTo>
                    <a:pt x="4317" y="16"/>
                  </a:lnTo>
                  <a:lnTo>
                    <a:pt x="4334" y="33"/>
                  </a:lnTo>
                  <a:lnTo>
                    <a:pt x="4346" y="54"/>
                  </a:lnTo>
                  <a:lnTo>
                    <a:pt x="4350" y="79"/>
                  </a:lnTo>
                  <a:lnTo>
                    <a:pt x="4350" y="2411"/>
                  </a:lnTo>
                  <a:lnTo>
                    <a:pt x="4346" y="2436"/>
                  </a:lnTo>
                  <a:lnTo>
                    <a:pt x="4334" y="2457"/>
                  </a:lnTo>
                  <a:lnTo>
                    <a:pt x="4317" y="2474"/>
                  </a:lnTo>
                  <a:lnTo>
                    <a:pt x="4295" y="2486"/>
                  </a:lnTo>
                  <a:lnTo>
                    <a:pt x="4270" y="2490"/>
                  </a:lnTo>
                  <a:lnTo>
                    <a:pt x="80" y="2490"/>
                  </a:lnTo>
                  <a:lnTo>
                    <a:pt x="55" y="2486"/>
                  </a:lnTo>
                  <a:lnTo>
                    <a:pt x="33" y="2474"/>
                  </a:lnTo>
                  <a:lnTo>
                    <a:pt x="16" y="2457"/>
                  </a:lnTo>
                  <a:lnTo>
                    <a:pt x="4" y="2436"/>
                  </a:lnTo>
                  <a:lnTo>
                    <a:pt x="0" y="2411"/>
                  </a:lnTo>
                  <a:lnTo>
                    <a:pt x="0" y="79"/>
                  </a:lnTo>
                  <a:lnTo>
                    <a:pt x="4" y="54"/>
                  </a:lnTo>
                  <a:lnTo>
                    <a:pt x="16" y="33"/>
                  </a:lnTo>
                  <a:lnTo>
                    <a:pt x="33" y="16"/>
                  </a:lnTo>
                  <a:lnTo>
                    <a:pt x="55" y="4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</p:sp>
      </p:grpSp>
      <p:sp>
        <p:nvSpPr>
          <p:cNvPr id="33797" name="Заголовок 1"/>
          <p:cNvSpPr>
            <a:spLocks noGrp="1"/>
          </p:cNvSpPr>
          <p:nvPr>
            <p:ph type="ctrTitle"/>
          </p:nvPr>
        </p:nvSpPr>
        <p:spPr>
          <a:xfrm>
            <a:off x="2520950" y="1319213"/>
            <a:ext cx="7080250" cy="4349750"/>
          </a:xfrm>
        </p:spPr>
        <p:txBody>
          <a:bodyPr anchor="ctr"/>
          <a:lstStyle/>
          <a:p>
            <a:pPr algn="ctr"/>
            <a:r>
              <a:rPr lang="ru-RU" sz="3600" smtClean="0">
                <a:solidFill>
                  <a:schemeClr val="tx1"/>
                </a:solidFill>
              </a:rPr>
              <a:t>Лекция 2. Жизненный цикл информационных систем</a:t>
            </a:r>
            <a:endParaRPr lang="ru-RU" sz="3600" noProof="1" smtClean="0">
              <a:solidFill>
                <a:schemeClr val="tx1"/>
              </a:solidFill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Лекция 1. Основные понятия и определения ИС. ЖЦ ИС">
  <a:themeElements>
    <a:clrScheme name="Feathered">
      <a:dk1>
        <a:sysClr val="windowText" lastClr="000000"/>
      </a:dk1>
      <a:lt1>
        <a:sysClr val="window" lastClr="FFFFFF"/>
      </a:lt1>
      <a:dk2>
        <a:srgbClr val="121316"/>
      </a:dk2>
      <a:lt2>
        <a:srgbClr val="FEFCF7"/>
      </a:lt2>
      <a:accent1>
        <a:srgbClr val="606372"/>
      </a:accent1>
      <a:accent2>
        <a:srgbClr val="79A8A4"/>
      </a:accent2>
      <a:accent3>
        <a:srgbClr val="B2AD8F"/>
      </a:accent3>
      <a:accent4>
        <a:srgbClr val="AD8082"/>
      </a:accent4>
      <a:accent5>
        <a:srgbClr val="DEC18C"/>
      </a:accent5>
      <a:accent6>
        <a:srgbClr val="92A185"/>
      </a:accent6>
      <a:hlink>
        <a:srgbClr val="85C4D2"/>
      </a:hlink>
      <a:folHlink>
        <a:srgbClr val="8E8CA7"/>
      </a:folHlink>
    </a:clrScheme>
    <a:fontScheme name="Feathered">
      <a:majorFont>
        <a:latin typeface="Century Schoolbook"/>
        <a:ea typeface=""/>
        <a:cs typeface=""/>
        <a:font script="Jpan" typeface="メイリオ"/>
        <a:font script="Hang" typeface="휴먼매직체"/>
        <a:font script="Hans" typeface="华文楷体"/>
        <a:font script="Hant" typeface="新細明體"/>
        <a:font script="Arab" typeface="Times New Roman"/>
        <a:font script="Hebr" typeface="Times New Roman"/>
        <a:font script="Thai" typeface="Kodchiang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メイリオ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Feathered">
      <a:fillStyleLst>
        <a:solidFill>
          <a:schemeClr val="phClr"/>
        </a:solidFill>
        <a:solidFill>
          <a:schemeClr val="phClr">
            <a:tint val="67000"/>
            <a:satMod val="105000"/>
          </a:schemeClr>
        </a:soli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0000"/>
                <a:satMod val="120000"/>
                <a:lumMod val="99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>
              <a:tint val="50000"/>
              <a:shade val="83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25400" dir="5400000" algn="ctr" rotWithShape="0">
              <a:srgbClr val="000000">
                <a:alpha val="20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_36806554_TF11309028.potx" id="{697A67F4-0E15-4DFB-B689-BA78005FCBD3}" vid="{43B78831-0250-429D-9CA9-D84223C092F8}"/>
    </a:ext>
  </a:extLst>
</a:theme>
</file>

<file path=ppt/theme/theme2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Лекция 1. Основные понятия и определения ИС. ЖЦ ИС</Template>
  <TotalTime>0</TotalTime>
  <Words>761</Words>
  <Application>Microsoft Office PowerPoint</Application>
  <PresentationFormat>Произвольный</PresentationFormat>
  <Paragraphs>101</Paragraphs>
  <Slides>22</Slides>
  <Notes>21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Шаблон оформления</vt:lpstr>
      </vt:variant>
      <vt:variant>
        <vt:i4>6</vt:i4>
      </vt:variant>
      <vt:variant>
        <vt:lpstr>Заголовки слайдов</vt:lpstr>
      </vt:variant>
      <vt:variant>
        <vt:i4>22</vt:i4>
      </vt:variant>
    </vt:vector>
  </HeadingPairs>
  <TitlesOfParts>
    <vt:vector size="32" baseType="lpstr">
      <vt:lpstr>Calibri</vt:lpstr>
      <vt:lpstr>Arial</vt:lpstr>
      <vt:lpstr>Century Schoolbook</vt:lpstr>
      <vt:lpstr>Corbel</vt:lpstr>
      <vt:lpstr>Лекция 1. Основные понятия и определения ИС. ЖЦ ИС</vt:lpstr>
      <vt:lpstr>Лекция 1. Основные понятия и определения ИС. ЖЦ ИС</vt:lpstr>
      <vt:lpstr>Лекция 1. Основные понятия и определения ИС. ЖЦ ИС</vt:lpstr>
      <vt:lpstr>Лекция 1. Основные понятия и определения ИС. ЖЦ ИС</vt:lpstr>
      <vt:lpstr>Лекция 1. Основные понятия и определения ИС. ЖЦ ИС</vt:lpstr>
      <vt:lpstr>Лекция 1. Основные понятия и определения ИС. ЖЦ ИС</vt:lpstr>
      <vt:lpstr>Лекция № 1. Основные понятия и определения информационных систем. Жизненный цикл информационных систем</vt:lpstr>
      <vt:lpstr>Слайд 2</vt:lpstr>
      <vt:lpstr>Слайд 3</vt:lpstr>
      <vt:lpstr>Слайд 4</vt:lpstr>
      <vt:lpstr>Слайд 5</vt:lpstr>
      <vt:lpstr>Слайд 6</vt:lpstr>
      <vt:lpstr>Слайд 7</vt:lpstr>
      <vt:lpstr>Слайд 8</vt:lpstr>
      <vt:lpstr>Лекция 2. Жизненный цикл информационных систем</vt:lpstr>
      <vt:lpstr>Слайд 10</vt:lpstr>
      <vt:lpstr>Слайд 11</vt:lpstr>
      <vt:lpstr>Слайд 12</vt:lpstr>
      <vt:lpstr>Слайд 13</vt:lpstr>
      <vt:lpstr>Слайд 14</vt:lpstr>
      <vt:lpstr>Слайд 15</vt:lpstr>
      <vt:lpstr>Слайд 16</vt:lpstr>
      <vt:lpstr>Слайд 17</vt:lpstr>
      <vt:lpstr>Слайд 18</vt:lpstr>
      <vt:lpstr>Слайд 19</vt:lpstr>
      <vt:lpstr>Слайд 20</vt:lpstr>
      <vt:lpstr>Слайд 21</vt:lpstr>
      <vt:lpstr>Домашнее задание</vt:lpstr>
    </vt:vector>
  </TitlesOfParts>
  <Manager/>
  <Company/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Лекция № 1. Основные понятия и определения информационных систем. Жизненный цикл информационных систем</dc:title>
  <dc:creator/>
  <cp:lastModifiedBy/>
  <cp:revision>2</cp:revision>
  <dcterms:created xsi:type="dcterms:W3CDTF">2022-09-05T18:20:41Z</dcterms:created>
  <dcterms:modified xsi:type="dcterms:W3CDTF">2024-09-06T12:53:54Z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  <property fmtid="{D5CDD505-2E9C-101B-9397-08002B2CF9AE}" pid="3" name="MediaServiceKeyPoints">
    <vt:lpwstr/>
  </property>
</Properties>
</file>